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media/image37.jpg" ContentType="image/unknown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media/image38.jpg" ContentType="image/unknown"/>
  <Override PartName="/ppt/media/image40.jpg" ContentType="image/unknown"/>
  <Override PartName="/ppt/media/image42.jpg" ContentType="image/unknown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media/image45.jpg" ContentType="image/unknown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media/image50.jpg" ContentType="image/unknown"/>
  <Override PartName="/ppt/media/image51.jpg" ContentType="image/unknown"/>
  <Override PartName="/ppt/media/image52.jpg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10"/>
  </p:notesMasterIdLst>
  <p:sldIdLst>
    <p:sldId id="2147483226" r:id="rId3"/>
    <p:sldId id="2147483394" r:id="rId4"/>
    <p:sldId id="2147483388" r:id="rId5"/>
    <p:sldId id="2147483390" r:id="rId6"/>
    <p:sldId id="2147483391" r:id="rId7"/>
    <p:sldId id="2147483392" r:id="rId8"/>
    <p:sldId id="214748339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7785D-67DC-4546-BE5F-1226C0D0A8D4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C5ECD-3039-4619-8DF8-89B475C7A7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11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C1A403-E5FA-44A7-91D9-094AD6CE83CF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262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59C7E-6A7B-D6B3-CCD3-C2CB49536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8A86201-A77F-18E8-A022-895F4F68B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C2AC6E4-AAC7-3F5C-F08B-A0FF59F49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851D5C-5257-96D3-EAAA-5179B12E2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C1A403-E5FA-44A7-91D9-094AD6CE83CF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36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A1EE1-5374-7DAC-2697-AF86E2DBD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13BD60D-14C7-47B9-9A54-EDE369CCF4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A590A3-D91D-6516-8DC4-3946560B6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0D1878-7A19-5A66-AB74-2C0A7800EA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95AF0-536A-4581-8333-5C7FD5294A4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513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ECE93-5F9F-8B9C-E44F-5106A769A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752E963-6439-B5DC-2FBC-86C6E1D2D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8ABD216-4917-AC97-3342-A8FB6087D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248BCA-4240-FE00-9AF4-A606C6A78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95AF0-536A-4581-8333-5C7FD5294A4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087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D23-1BE2-CD6D-4DA1-78F802C8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75D1CC9-5820-4AD1-47A7-8AE19ECC2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8D8EBFE-F62C-70AE-D0DD-22C11F743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42C811-11BC-2086-DE05-1F7667FE6C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95AF0-536A-4581-8333-5C7FD5294A4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864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773A6-DCA6-70A5-AE85-D0C6C62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D0E789D-48F4-B01A-A79C-16BC54A99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95BB536-EC50-DA66-DF34-2B5567ED1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0B04739-850E-D5F6-F698-EF65BFE64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95AF0-536A-4581-8333-5C7FD5294A4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659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DDCB6-5D7A-A513-0EF5-1ACACC4C7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C5C239-E384-39A8-AAC2-84AAEB4CA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A7D15D-EEF2-72DA-17F3-A83F3C1E6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A1C1FA-D211-0797-B117-78BC0D678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95AF0-536A-4581-8333-5C7FD5294A4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075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emf"/><Relationship Id="rId9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7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16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_lay_conteudo_g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0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CD11E-D56B-C7AC-B3FD-970699BC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9260D2-A7BA-E57D-D587-81EAA8588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6202E6-64BD-59C6-A4E4-2C2544F2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3C0F79-627F-1FF1-75CC-271D1C9A6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71E54D-CAFF-1081-387C-40F6B8814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9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BCBEC-C356-5B3E-BF42-35A4E7DD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599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EE2CD5-600A-78CF-223B-262231068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7"/>
          </a:xfrm>
        </p:spPr>
        <p:txBody>
          <a:bodyPr/>
          <a:lstStyle>
            <a:lvl1pPr marL="0" indent="0">
              <a:buNone/>
              <a:defRPr sz="2401">
                <a:solidFill>
                  <a:schemeClr val="tx1">
                    <a:tint val="82000"/>
                  </a:schemeClr>
                </a:solidFill>
              </a:defRPr>
            </a:lvl1pPr>
            <a:lvl2pPr marL="457234" indent="0">
              <a:buNone/>
              <a:defRPr sz="2001">
                <a:solidFill>
                  <a:schemeClr val="tx1">
                    <a:tint val="82000"/>
                  </a:schemeClr>
                </a:solidFill>
              </a:defRPr>
            </a:lvl2pPr>
            <a:lvl3pPr marL="914468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3pPr>
            <a:lvl4pPr marL="1371702" indent="0">
              <a:buNone/>
              <a:defRPr sz="1599">
                <a:solidFill>
                  <a:schemeClr val="tx1">
                    <a:tint val="82000"/>
                  </a:schemeClr>
                </a:solidFill>
              </a:defRPr>
            </a:lvl4pPr>
            <a:lvl5pPr marL="1828937" indent="0">
              <a:buNone/>
              <a:defRPr sz="1599">
                <a:solidFill>
                  <a:schemeClr val="tx1">
                    <a:tint val="82000"/>
                  </a:schemeClr>
                </a:solidFill>
              </a:defRPr>
            </a:lvl5pPr>
            <a:lvl6pPr marL="2286171" indent="0">
              <a:buNone/>
              <a:defRPr sz="1599">
                <a:solidFill>
                  <a:schemeClr val="tx1">
                    <a:tint val="82000"/>
                  </a:schemeClr>
                </a:solidFill>
              </a:defRPr>
            </a:lvl6pPr>
            <a:lvl7pPr marL="2743405" indent="0">
              <a:buNone/>
              <a:defRPr sz="1599">
                <a:solidFill>
                  <a:schemeClr val="tx1">
                    <a:tint val="82000"/>
                  </a:schemeClr>
                </a:solidFill>
              </a:defRPr>
            </a:lvl7pPr>
            <a:lvl8pPr marL="3200639" indent="0">
              <a:buNone/>
              <a:defRPr sz="1599">
                <a:solidFill>
                  <a:schemeClr val="tx1">
                    <a:tint val="82000"/>
                  </a:schemeClr>
                </a:solidFill>
              </a:defRPr>
            </a:lvl8pPr>
            <a:lvl9pPr marL="3657873" indent="0">
              <a:buNone/>
              <a:defRPr sz="159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E16C6C-D545-0DF2-9968-6C5582F59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B5C797-04C4-7CE4-9C89-C446D9349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8D65C3-C456-8A1A-70F3-F972B7CE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78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2FDB46-7CBD-92B4-BF2E-DDB5EFDD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66E967-6B8C-9BB6-30C1-7CEFE61DE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67BA5D-0193-DC99-22C2-4EF00BFB3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575FFD-C59E-808B-B740-A2F56ED45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A665CE-828C-9DBA-D58E-09BA7A26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752EFE-08E5-16E0-A393-16BF85C7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8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5A0B0-5CDC-30A6-B333-D2482A7B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599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505926-936C-06C8-D8CD-99E111177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6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234" indent="0">
              <a:buNone/>
              <a:defRPr sz="2001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599" b="1"/>
            </a:lvl4pPr>
            <a:lvl5pPr marL="1828937" indent="0">
              <a:buNone/>
              <a:defRPr sz="1599" b="1"/>
            </a:lvl5pPr>
            <a:lvl6pPr marL="2286171" indent="0">
              <a:buNone/>
              <a:defRPr sz="1599" b="1"/>
            </a:lvl6pPr>
            <a:lvl7pPr marL="2743405" indent="0">
              <a:buNone/>
              <a:defRPr sz="1599" b="1"/>
            </a:lvl7pPr>
            <a:lvl8pPr marL="3200639" indent="0">
              <a:buNone/>
              <a:defRPr sz="1599" b="1"/>
            </a:lvl8pPr>
            <a:lvl9pPr marL="365787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FB4724-F95E-403E-1334-1116400B3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6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666AB52-5E6E-DD56-76A0-CE0D8C352C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234" indent="0">
              <a:buNone/>
              <a:defRPr sz="2001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599" b="1"/>
            </a:lvl4pPr>
            <a:lvl5pPr marL="1828937" indent="0">
              <a:buNone/>
              <a:defRPr sz="1599" b="1"/>
            </a:lvl5pPr>
            <a:lvl6pPr marL="2286171" indent="0">
              <a:buNone/>
              <a:defRPr sz="1599" b="1"/>
            </a:lvl6pPr>
            <a:lvl7pPr marL="2743405" indent="0">
              <a:buNone/>
              <a:defRPr sz="1599" b="1"/>
            </a:lvl7pPr>
            <a:lvl8pPr marL="3200639" indent="0">
              <a:buNone/>
              <a:defRPr sz="1599" b="1"/>
            </a:lvl8pPr>
            <a:lvl9pPr marL="3657873" indent="0">
              <a:buNone/>
              <a:defRPr sz="159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3E66563-2419-B8D6-DC25-0CDE0979B7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7D696AE-3971-DDFA-949E-D8D45D713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C10C75-5F35-B09C-66BE-D9E37669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D174D2C-41DC-453F-3424-C1EBD7B7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48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06B89-11D7-4298-4A49-8E8B03DB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5DD949-9E0E-4FB9-68B3-176AD5B4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D834BC7-F058-EFBC-8932-4755533A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E832AA-F1C7-ACC3-6BDB-AAC3FC4F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56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5ECDD82-62E0-40E7-9735-F0B620E0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C13CE56-A7E0-2CC0-D884-89D5D61D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43DDF0-529E-3145-2961-09B3FE50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8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DABBF-E4E2-F10B-7DD6-27798F015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CC4C77-5A9A-A778-C66C-0E6B6C0A1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1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2489EF-9A08-4554-FC65-8E9435910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7234" indent="0">
              <a:buNone/>
              <a:defRPr sz="1400"/>
            </a:lvl2pPr>
            <a:lvl3pPr marL="914468" indent="0">
              <a:buNone/>
              <a:defRPr sz="1200"/>
            </a:lvl3pPr>
            <a:lvl4pPr marL="1371702" indent="0">
              <a:buNone/>
              <a:defRPr sz="1000"/>
            </a:lvl4pPr>
            <a:lvl5pPr marL="1828937" indent="0">
              <a:buNone/>
              <a:defRPr sz="1000"/>
            </a:lvl5pPr>
            <a:lvl6pPr marL="2286171" indent="0">
              <a:buNone/>
              <a:defRPr sz="1000"/>
            </a:lvl6pPr>
            <a:lvl7pPr marL="2743405" indent="0">
              <a:buNone/>
              <a:defRPr sz="1000"/>
            </a:lvl7pPr>
            <a:lvl8pPr marL="3200639" indent="0">
              <a:buNone/>
              <a:defRPr sz="1000"/>
            </a:lvl8pPr>
            <a:lvl9pPr marL="365787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9CCE4B-BCD4-A8AC-CFE2-36483E1B9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E4681-B4C1-E57B-D8B3-3A7FEB47D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06E122-27C3-2AD8-DE49-CC38EFE5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16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63CF3-DA1D-AC0D-EDB0-335CD789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7C8E38-590C-739B-247C-9D1698CEC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34" indent="0">
              <a:buNone/>
              <a:defRPr sz="2800"/>
            </a:lvl2pPr>
            <a:lvl3pPr marL="914468" indent="0">
              <a:buNone/>
              <a:defRPr sz="2401"/>
            </a:lvl3pPr>
            <a:lvl4pPr marL="1371702" indent="0">
              <a:buNone/>
              <a:defRPr sz="2001"/>
            </a:lvl4pPr>
            <a:lvl5pPr marL="1828937" indent="0">
              <a:buNone/>
              <a:defRPr sz="2001"/>
            </a:lvl5pPr>
            <a:lvl6pPr marL="2286171" indent="0">
              <a:buNone/>
              <a:defRPr sz="2001"/>
            </a:lvl6pPr>
            <a:lvl7pPr marL="2743405" indent="0">
              <a:buNone/>
              <a:defRPr sz="2001"/>
            </a:lvl7pPr>
            <a:lvl8pPr marL="3200639" indent="0">
              <a:buNone/>
              <a:defRPr sz="2001"/>
            </a:lvl8pPr>
            <a:lvl9pPr marL="3657873" indent="0">
              <a:buNone/>
              <a:defRPr sz="2001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2D568F-FCA6-66BC-5706-F77616211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7234" indent="0">
              <a:buNone/>
              <a:defRPr sz="1400"/>
            </a:lvl2pPr>
            <a:lvl3pPr marL="914468" indent="0">
              <a:buNone/>
              <a:defRPr sz="1200"/>
            </a:lvl3pPr>
            <a:lvl4pPr marL="1371702" indent="0">
              <a:buNone/>
              <a:defRPr sz="1000"/>
            </a:lvl4pPr>
            <a:lvl5pPr marL="1828937" indent="0">
              <a:buNone/>
              <a:defRPr sz="1000"/>
            </a:lvl5pPr>
            <a:lvl6pPr marL="2286171" indent="0">
              <a:buNone/>
              <a:defRPr sz="1000"/>
            </a:lvl6pPr>
            <a:lvl7pPr marL="2743405" indent="0">
              <a:buNone/>
              <a:defRPr sz="1000"/>
            </a:lvl7pPr>
            <a:lvl8pPr marL="3200639" indent="0">
              <a:buNone/>
              <a:defRPr sz="1000"/>
            </a:lvl8pPr>
            <a:lvl9pPr marL="365787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B1F224-F0FE-8E68-3DF9-4E523F71E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4DE1D3-D1AE-7354-7CAC-82F03A8E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2E743F-E262-8583-B248-5758E048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07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2D4CE-D784-EA85-D03B-FB435C294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24ADD0-1B5C-0D55-DE8F-31AE59BBD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D722D9-4052-2212-6956-B39FCC39D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075C2C-BE58-438E-5090-22F21165B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7983A1-54E5-960B-A1C1-AA53DE1D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40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B76865-81DC-2E58-C36F-B5809AE52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9E089F-3C00-D3BB-13E8-ADAD974E5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E9F1B0-DEBB-FE8F-1AE8-AD053D99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04FCEC-40ED-62E3-4AF8-3C99D766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100AA9-2CD2-69F9-D9C1-793CBD22A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71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g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0FEA43-7856-14E8-963A-C4396A7C4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6950-49B5-42B5-B27F-B450F18DC0C4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FE4B5B-F05D-4482-D4D5-436BA322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21CD62-F49E-85F9-D216-78C8FE50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A70E-479F-4A76-9BCB-D3070644B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11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udo g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58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/>
          <p:nvPr userDrawn="1"/>
        </p:nvSpPr>
        <p:spPr>
          <a:xfrm>
            <a:off x="4400575" y="3398143"/>
            <a:ext cx="345638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10" descr="NP-3_branco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6025" y="3686175"/>
            <a:ext cx="3603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0913" y="3686175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NP-4_branco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4375" y="3686175"/>
            <a:ext cx="3603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NP-2_branco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9263" y="3686175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NP-3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6025" y="2893764"/>
            <a:ext cx="3603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NP-4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4375" y="2893764"/>
            <a:ext cx="3603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0913" y="2893764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NP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9263" y="2893764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6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270" imgH="270" progId="TCLayout.ActiveDocument.1">
                  <p:embed/>
                </p:oleObj>
              </mc:Choice>
              <mc:Fallback>
                <p:oleObj name="Slide do think-cell" r:id="rId3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 userDrawn="1"/>
        </p:nvSpPr>
        <p:spPr>
          <a:xfrm>
            <a:off x="11789379" y="6572809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B328993-99AD-488E-BCB6-BC99BE170CB0}" type="slidenum">
              <a:rPr lang="pt-BR" sz="1000" smtClean="0">
                <a:solidFill>
                  <a:schemeClr val="tx1"/>
                </a:solidFill>
                <a:latin typeface="Trebuchet MS" panose="020B0603020202020204" pitchFamily="34" charset="0"/>
              </a:rPr>
              <a:pPr/>
              <a:t>‹nº›</a:t>
            </a:fld>
            <a:endParaRPr lang="pt-BR" sz="10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72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57704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360" imgH="360" progId="TCLayout.ActiveDocument.1">
                  <p:embed/>
                </p:oleObj>
              </mc:Choice>
              <mc:Fallback>
                <p:oleObj name="Slide do think-cell" r:id="rId3" imgW="360" imgH="360" progId="TCLayout.ActiveDocument.1">
                  <p:embed/>
                  <p:pic>
                    <p:nvPicPr>
                      <p:cNvPr id="3" name="Objeto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023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nz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DBC8181-5DFE-7C00-9B28-8D850F909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A1A7AD-C3E2-ACDD-E2C5-A4E1EFFC95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0"/>
            <a:ext cx="3149063" cy="130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6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ve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C9BD6F3-EA18-B446-D6EA-4EECFE8D56EF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0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6.xml"/><Relationship Id="rId7" Type="http://schemas.openxmlformats.org/officeDocument/2006/relationships/tags" Target="../tags/tag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4.emf"/><Relationship Id="rId4" Type="http://schemas.openxmlformats.org/officeDocument/2006/relationships/slideLayout" Target="../slideLayouts/slideLayout17.xml"/><Relationship Id="rId9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31DD4184-5E1A-911A-C109-034F6E1C3F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8745320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16" imgW="425" imgH="424" progId="TCLayout.ActiveDocument.1">
                  <p:embed/>
                </p:oleObj>
              </mc:Choice>
              <mc:Fallback>
                <p:oleObj name="Slide do think-cell" r:id="rId16" imgW="425" imgH="42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DD4184-5E1A-911A-C109-034F6E1C3F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6E7186-B3AE-293E-4C80-51F41D291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A1BC2A-B549-A888-13F7-73B7E4B91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4F2864-9328-1386-16F1-9FCDD329C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D215C5-AD76-4826-9C7E-7D99829B8938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7436F9-5B0F-345A-351E-B04D8FF4D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D53C11-C1F2-A1C4-E41A-2353C324E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04ED49-7843-422B-8B1E-D1AC1D624EE4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07D143-CB2F-2274-0CB1-8D5E6DD89D0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4746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008542"/>
                </a:solidFill>
                <a:latin typeface="Trebuchet MS" panose="020B0603020202020204" pitchFamily="34" charset="0"/>
              </a:rPr>
              <a:t>INTERNA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67805C2-0B9E-60BE-BFC0-663A16D658D4}"/>
              </a:ext>
            </a:extLst>
          </p:cNvPr>
          <p:cNvGrpSpPr/>
          <p:nvPr userDrawn="1"/>
        </p:nvGrpSpPr>
        <p:grpSpPr>
          <a:xfrm>
            <a:off x="-2009688" y="1410019"/>
            <a:ext cx="1002660" cy="3721878"/>
            <a:chOff x="-2009688" y="1410019"/>
            <a:chExt cx="1002660" cy="3721878"/>
          </a:xfrm>
        </p:grpSpPr>
        <p:sp>
          <p:nvSpPr>
            <p:cNvPr id="7" name="Espaço Reservado para Conteúdo 3">
              <a:extLst>
                <a:ext uri="{FF2B5EF4-FFF2-40B4-BE49-F238E27FC236}">
                  <a16:creationId xmlns:a16="http://schemas.microsoft.com/office/drawing/2014/main" id="{3DF7F72E-785D-2791-A892-7CFB2A41255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974936" y="2548082"/>
              <a:ext cx="933157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514654">
                <a:lnSpc>
                  <a:spcPct val="100000"/>
                </a:lnSpc>
                <a:spcBef>
                  <a:spcPts val="563"/>
                </a:spcBef>
                <a:buNone/>
                <a:defRPr/>
              </a:pPr>
              <a:r>
                <a:rPr lang="pt-BR" sz="600">
                  <a:solidFill>
                    <a:srgbClr val="000000"/>
                  </a:solidFill>
                  <a:latin typeface="Trebuchet MS" panose="020B0703020202090204" pitchFamily="34" charset="0"/>
                </a:rPr>
                <a:t>Cores de apoio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06657B5-E0EA-67B6-0933-361A4010094D}"/>
                </a:ext>
              </a:extLst>
            </p:cNvPr>
            <p:cNvSpPr/>
            <p:nvPr userDrawn="1"/>
          </p:nvSpPr>
          <p:spPr>
            <a:xfrm>
              <a:off x="-1836546" y="1672596"/>
              <a:ext cx="656377" cy="160332"/>
            </a:xfrm>
            <a:prstGeom prst="rect">
              <a:avLst/>
            </a:prstGeom>
            <a:solidFill>
              <a:srgbClr val="FDC8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75">
                <a:solidFill>
                  <a:schemeClr val="tx2"/>
                </a:solidFill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D712207A-BA3A-2A65-236B-29148EF4EE19}"/>
                </a:ext>
              </a:extLst>
            </p:cNvPr>
            <p:cNvSpPr/>
            <p:nvPr userDrawn="1"/>
          </p:nvSpPr>
          <p:spPr>
            <a:xfrm>
              <a:off x="-1836546" y="1918684"/>
              <a:ext cx="656377" cy="160332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75">
                <a:solidFill>
                  <a:schemeClr val="tx2"/>
                </a:solidFill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07B1B5A5-2117-6714-0654-6104CB69211A}"/>
                </a:ext>
              </a:extLst>
            </p:cNvPr>
            <p:cNvSpPr/>
            <p:nvPr userDrawn="1"/>
          </p:nvSpPr>
          <p:spPr>
            <a:xfrm>
              <a:off x="-1836546" y="2164773"/>
              <a:ext cx="656377" cy="160332"/>
            </a:xfrm>
            <a:prstGeom prst="rect">
              <a:avLst/>
            </a:prstGeom>
            <a:solidFill>
              <a:srgbClr val="006298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75">
                <a:solidFill>
                  <a:schemeClr val="tx2"/>
                </a:solidFill>
              </a:endParaRPr>
            </a:p>
          </p:txBody>
        </p:sp>
        <p:sp>
          <p:nvSpPr>
            <p:cNvPr id="14" name="Espaço Reservado para Conteúdo 3">
              <a:extLst>
                <a:ext uri="{FF2B5EF4-FFF2-40B4-BE49-F238E27FC236}">
                  <a16:creationId xmlns:a16="http://schemas.microsoft.com/office/drawing/2014/main" id="{352F32E2-55B3-4FAA-72DE-04449A158EA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2009688" y="1410019"/>
              <a:ext cx="1002660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514654">
                <a:lnSpc>
                  <a:spcPct val="100000"/>
                </a:lnSpc>
                <a:spcBef>
                  <a:spcPts val="563"/>
                </a:spcBef>
                <a:buNone/>
                <a:defRPr/>
              </a:pPr>
              <a:r>
                <a:rPr lang="pt-BR" sz="600">
                  <a:solidFill>
                    <a:srgbClr val="000000"/>
                  </a:solidFill>
                  <a:latin typeface="Trebuchet MS" panose="020B0703020202090204" pitchFamily="34" charset="0"/>
                </a:rPr>
                <a:t>Cores principais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914DC681-9581-F507-3418-B0D527D69D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/>
            <a:stretch>
              <a:fillRect/>
            </a:stretch>
          </p:blipFill>
          <p:spPr>
            <a:xfrm>
              <a:off x="-1836546" y="2829192"/>
              <a:ext cx="656377" cy="2302705"/>
            </a:xfrm>
            <a:prstGeom prst="rect">
              <a:avLst/>
            </a:prstGeom>
          </p:spPr>
        </p:pic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670332D5-E48C-5605-8510-B5DA3C95D9E5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257" y="6444462"/>
            <a:ext cx="282607" cy="2826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466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8" indent="-228618" algn="l" defTabSz="9144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2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6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320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54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88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023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257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491" indent="-228618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34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6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0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937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71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405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639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873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4E3ACC8-5D6A-1AC2-5955-FB11E962AB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0" name="Objeto 19" hidden="1"/>
          <p:cNvGraphicFramePr>
            <a:graphicFrameLocks noChangeAspect="1"/>
          </p:cNvGraphicFramePr>
          <p:nvPr userDrawn="1">
            <p:custDataLst>
              <p:tags r:id="rId7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9" imgW="270" imgH="270" progId="TCLayout.ActiveDocument.1">
                  <p:embed/>
                </p:oleObj>
              </mc:Choice>
              <mc:Fallback>
                <p:oleObj name="Slide do think-cell" r:id="rId9" imgW="270" imgH="270" progId="TCLayout.ActiveDocument.1">
                  <p:embed/>
                  <p:pic>
                    <p:nvPicPr>
                      <p:cNvPr id="20" name="Objeto 19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tângulo 18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pt-BR" sz="44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grpSp>
        <p:nvGrpSpPr>
          <p:cNvPr id="3" name="Agrupar 2" hidden="1">
            <a:extLst>
              <a:ext uri="{FF2B5EF4-FFF2-40B4-BE49-F238E27FC236}">
                <a16:creationId xmlns:a16="http://schemas.microsoft.com/office/drawing/2014/main" id="{33F4B207-D881-B3AD-9211-41E62547B455}"/>
              </a:ext>
            </a:extLst>
          </p:cNvPr>
          <p:cNvGrpSpPr/>
          <p:nvPr userDrawn="1"/>
        </p:nvGrpSpPr>
        <p:grpSpPr>
          <a:xfrm>
            <a:off x="-574740" y="74861"/>
            <a:ext cx="360000" cy="6686641"/>
            <a:chOff x="-574740" y="74861"/>
            <a:chExt cx="360000" cy="6686641"/>
          </a:xfrm>
        </p:grpSpPr>
        <p:sp>
          <p:nvSpPr>
            <p:cNvPr id="8" name="Retângulo 7"/>
            <p:cNvSpPr/>
            <p:nvPr userDrawn="1"/>
          </p:nvSpPr>
          <p:spPr>
            <a:xfrm>
              <a:off x="-574740" y="74861"/>
              <a:ext cx="360000" cy="3600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b="1">
                <a:latin typeface="Petrobras Sans" panose="020B0606020204030204" pitchFamily="34" charset="0"/>
              </a:endParaRPr>
            </a:p>
          </p:txBody>
        </p:sp>
        <p:sp>
          <p:nvSpPr>
            <p:cNvPr id="9" name="Retângulo 8"/>
            <p:cNvSpPr/>
            <p:nvPr userDrawn="1"/>
          </p:nvSpPr>
          <p:spPr>
            <a:xfrm>
              <a:off x="-574740" y="707525"/>
              <a:ext cx="360000" cy="360000"/>
            </a:xfrm>
            <a:prstGeom prst="rect">
              <a:avLst/>
            </a:prstGeom>
            <a:solidFill>
              <a:srgbClr val="FDC82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b="1">
                <a:solidFill>
                  <a:schemeClr val="tx1"/>
                </a:solidFill>
                <a:latin typeface="Petrobras Sans" panose="020B0606020204030204" pitchFamily="34" charset="0"/>
              </a:endParaRPr>
            </a:p>
          </p:txBody>
        </p:sp>
        <p:sp>
          <p:nvSpPr>
            <p:cNvPr id="10" name="Retângulo 9"/>
            <p:cNvSpPr/>
            <p:nvPr userDrawn="1"/>
          </p:nvSpPr>
          <p:spPr>
            <a:xfrm>
              <a:off x="-574740" y="1340189"/>
              <a:ext cx="360000" cy="360000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latin typeface="Petrobras Sans" panose="020B0606020204030204" pitchFamily="34" charset="0"/>
              </a:endParaRPr>
            </a:p>
          </p:txBody>
        </p:sp>
        <p:sp>
          <p:nvSpPr>
            <p:cNvPr id="11" name="Retângulo 10"/>
            <p:cNvSpPr/>
            <p:nvPr userDrawn="1"/>
          </p:nvSpPr>
          <p:spPr>
            <a:xfrm>
              <a:off x="-574740" y="1972853"/>
              <a:ext cx="360000" cy="360000"/>
            </a:xfrm>
            <a:prstGeom prst="rect">
              <a:avLst/>
            </a:prstGeom>
            <a:solidFill>
              <a:srgbClr val="00B2A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latin typeface="Petrobras Sans" panose="020B0606020204030204" pitchFamily="34" charset="0"/>
              </a:endParaRPr>
            </a:p>
          </p:txBody>
        </p:sp>
        <p:sp>
          <p:nvSpPr>
            <p:cNvPr id="12" name="Retângulo 11"/>
            <p:cNvSpPr/>
            <p:nvPr userDrawn="1"/>
          </p:nvSpPr>
          <p:spPr>
            <a:xfrm>
              <a:off x="-574740" y="2605517"/>
              <a:ext cx="360000" cy="360000"/>
            </a:xfrm>
            <a:prstGeom prst="rect">
              <a:avLst/>
            </a:prstGeom>
            <a:solidFill>
              <a:srgbClr val="A8B4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latin typeface="Petrobras Sans" panose="020B0606020204030204" pitchFamily="34" charset="0"/>
              </a:endParaRPr>
            </a:p>
          </p:txBody>
        </p:sp>
        <p:sp>
          <p:nvSpPr>
            <p:cNvPr id="13" name="Retângulo 12"/>
            <p:cNvSpPr/>
            <p:nvPr userDrawn="1"/>
          </p:nvSpPr>
          <p:spPr>
            <a:xfrm>
              <a:off x="-574740" y="3238181"/>
              <a:ext cx="360000" cy="360000"/>
            </a:xfrm>
            <a:prstGeom prst="rect">
              <a:avLst/>
            </a:prstGeom>
            <a:solidFill>
              <a:srgbClr val="FED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solidFill>
                  <a:schemeClr val="tx1"/>
                </a:solidFill>
                <a:latin typeface="Petrobras Sans" panose="020B0606020204030204" pitchFamily="34" charset="0"/>
              </a:endParaRPr>
            </a:p>
          </p:txBody>
        </p:sp>
        <p:sp>
          <p:nvSpPr>
            <p:cNvPr id="14" name="Retângulo 13"/>
            <p:cNvSpPr/>
            <p:nvPr userDrawn="1"/>
          </p:nvSpPr>
          <p:spPr>
            <a:xfrm>
              <a:off x="-574740" y="3870845"/>
              <a:ext cx="360000" cy="360000"/>
            </a:xfrm>
            <a:prstGeom prst="rect">
              <a:avLst/>
            </a:prstGeom>
            <a:solidFill>
              <a:srgbClr val="FF7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latin typeface="Petrobras Sans" panose="020B0606020204030204" pitchFamily="34" charset="0"/>
              </a:endParaRPr>
            </a:p>
          </p:txBody>
        </p:sp>
        <p:sp>
          <p:nvSpPr>
            <p:cNvPr id="15" name="Retângulo 14"/>
            <p:cNvSpPr/>
            <p:nvPr userDrawn="1"/>
          </p:nvSpPr>
          <p:spPr>
            <a:xfrm>
              <a:off x="-574740" y="4503509"/>
              <a:ext cx="360000" cy="360000"/>
            </a:xfrm>
            <a:prstGeom prst="rect">
              <a:avLst/>
            </a:prstGeom>
            <a:solidFill>
              <a:srgbClr val="675C5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latin typeface="Petrobras Sans" panose="020B0606020204030204" pitchFamily="34" charset="0"/>
              </a:endParaRPr>
            </a:p>
          </p:txBody>
        </p:sp>
        <p:sp>
          <p:nvSpPr>
            <p:cNvPr id="16" name="Retângulo 15"/>
            <p:cNvSpPr/>
            <p:nvPr userDrawn="1"/>
          </p:nvSpPr>
          <p:spPr>
            <a:xfrm>
              <a:off x="-574740" y="5136173"/>
              <a:ext cx="360000" cy="360000"/>
            </a:xfrm>
            <a:prstGeom prst="rect">
              <a:avLst/>
            </a:prstGeom>
            <a:solidFill>
              <a:srgbClr val="BCBD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solidFill>
                  <a:schemeClr val="tx1"/>
                </a:solidFill>
                <a:latin typeface="Petrobras Sans" panose="020B0606020204030204" pitchFamily="34" charset="0"/>
              </a:endParaRPr>
            </a:p>
          </p:txBody>
        </p:sp>
        <p:sp>
          <p:nvSpPr>
            <p:cNvPr id="17" name="Retângulo 16"/>
            <p:cNvSpPr/>
            <p:nvPr userDrawn="1"/>
          </p:nvSpPr>
          <p:spPr>
            <a:xfrm>
              <a:off x="-574740" y="5768837"/>
              <a:ext cx="360000" cy="360000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latin typeface="Petrobras Sans" panose="020B0606020204030204" pitchFamily="34" charset="0"/>
              </a:endParaRPr>
            </a:p>
          </p:txBody>
        </p:sp>
        <p:sp>
          <p:nvSpPr>
            <p:cNvPr id="18" name="Retângulo 17"/>
            <p:cNvSpPr/>
            <p:nvPr userDrawn="1"/>
          </p:nvSpPr>
          <p:spPr>
            <a:xfrm>
              <a:off x="-574740" y="6401502"/>
              <a:ext cx="360000" cy="360000"/>
            </a:xfrm>
            <a:prstGeom prst="rect">
              <a:avLst/>
            </a:prstGeom>
            <a:solidFill>
              <a:srgbClr val="7D9AA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  <a:latin typeface="Petrobras Sans" panose="020B0606020204030204" pitchFamily="34" charset="0"/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4E8A3D5-06C1-794B-B7B2-F7520476110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-1556066" y="1791791"/>
            <a:ext cx="729557" cy="3312772"/>
            <a:chOff x="-1556066" y="1791791"/>
            <a:chExt cx="729557" cy="3312772"/>
          </a:xfrm>
        </p:grpSpPr>
        <p:sp>
          <p:nvSpPr>
            <p:cNvPr id="4" name="Espaço Reservado para Conteúdo 3">
              <a:extLst>
                <a:ext uri="{FF2B5EF4-FFF2-40B4-BE49-F238E27FC236}">
                  <a16:creationId xmlns:a16="http://schemas.microsoft.com/office/drawing/2014/main" id="{EBFC67A6-91CF-7C0D-FA78-A28503EA46A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1536686" y="3054301"/>
              <a:ext cx="678986" cy="3461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6022">
                <a:lnSpc>
                  <a:spcPct val="100000"/>
                </a:lnSpc>
                <a:spcBef>
                  <a:spcPts val="750"/>
                </a:spcBef>
                <a:buNone/>
                <a:defRPr/>
              </a:pPr>
              <a:r>
                <a:rPr lang="pt-BR" sz="800">
                  <a:solidFill>
                    <a:srgbClr val="000000"/>
                  </a:solidFill>
                  <a:latin typeface="Trebuchet MS" panose="020B0703020202090204" pitchFamily="34" charset="0"/>
                </a:rPr>
                <a:t>Cores de apoio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2215A81-67DA-FAD4-9804-AD2F38B2A8C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1430085" y="2160944"/>
              <a:ext cx="477594" cy="116665"/>
            </a:xfrm>
            <a:prstGeom prst="rect">
              <a:avLst/>
            </a:prstGeom>
            <a:solidFill>
              <a:srgbClr val="FDC8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solidFill>
                  <a:schemeClr val="tx2"/>
                </a:solidFill>
              </a:endParaRPr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9572C8A-9BB6-A21C-02EF-83E379E28F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1430085" y="2345559"/>
              <a:ext cx="477594" cy="116665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solidFill>
                  <a:schemeClr val="tx2"/>
                </a:solidFill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0966355-7440-B499-2F6E-873FD7B82F9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1430085" y="2543381"/>
              <a:ext cx="477594" cy="116665"/>
            </a:xfrm>
            <a:prstGeom prst="rect">
              <a:avLst/>
            </a:prstGeom>
            <a:solidFill>
              <a:srgbClr val="00629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solidFill>
                  <a:schemeClr val="tx2"/>
                </a:solidFill>
              </a:endParaRPr>
            </a:p>
          </p:txBody>
        </p:sp>
        <p:sp>
          <p:nvSpPr>
            <p:cNvPr id="21" name="Espaço Reservado para Conteúdo 3">
              <a:extLst>
                <a:ext uri="{FF2B5EF4-FFF2-40B4-BE49-F238E27FC236}">
                  <a16:creationId xmlns:a16="http://schemas.microsoft.com/office/drawing/2014/main" id="{ED9A9B59-15D9-ABDB-76AE-D509E9FFBEC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1556066" y="1791791"/>
              <a:ext cx="72955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6022">
                <a:lnSpc>
                  <a:spcPct val="100000"/>
                </a:lnSpc>
                <a:spcBef>
                  <a:spcPts val="750"/>
                </a:spcBef>
                <a:buNone/>
                <a:defRPr/>
              </a:pPr>
              <a:r>
                <a:rPr lang="pt-BR" sz="800">
                  <a:solidFill>
                    <a:srgbClr val="000000"/>
                  </a:solidFill>
                  <a:latin typeface="Trebuchet MS" panose="020B0703020202090204" pitchFamily="34" charset="0"/>
                </a:rPr>
                <a:t>Cores principais</a:t>
              </a:r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D08A1458-7408-A8FD-8076-861E40507BF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-1437398" y="3429000"/>
              <a:ext cx="477594" cy="1675563"/>
            </a:xfrm>
            <a:prstGeom prst="rect">
              <a:avLst/>
            </a:prstGeom>
          </p:spPr>
        </p:pic>
      </p:grpSp>
      <p:pic>
        <p:nvPicPr>
          <p:cNvPr id="25" name="Imagem 24">
            <a:extLst>
              <a:ext uri="{FF2B5EF4-FFF2-40B4-BE49-F238E27FC236}">
                <a16:creationId xmlns:a16="http://schemas.microsoft.com/office/drawing/2014/main" id="{C6A1C997-A84B-CEE8-ACE8-11CCFFD97C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152" b="30533"/>
          <a:stretch/>
        </p:blipFill>
        <p:spPr>
          <a:xfrm>
            <a:off x="11728710" y="6436455"/>
            <a:ext cx="314388" cy="281051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7473DA41-927F-A2C3-C82F-DFE0BD17868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0"/>
            <a:ext cx="3149063" cy="130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0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svg"/><Relationship Id="rId9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slide" Target="slide7.xml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slide" Target="slide6.xml"/><Relationship Id="rId2" Type="http://schemas.openxmlformats.org/officeDocument/2006/relationships/notesSlide" Target="../notesSlides/notesSlide2.xml"/><Relationship Id="rId16" Type="http://schemas.openxmlformats.org/officeDocument/2006/relationships/slide" Target="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slide" Target="slide4.xml"/><Relationship Id="rId10" Type="http://schemas.openxmlformats.org/officeDocument/2006/relationships/image" Target="../media/image24.jpeg"/><Relationship Id="rId4" Type="http://schemas.openxmlformats.org/officeDocument/2006/relationships/image" Target="../media/image18.svg"/><Relationship Id="rId9" Type="http://schemas.openxmlformats.org/officeDocument/2006/relationships/image" Target="../media/image23.jpeg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0.png"/><Relationship Id="rId11" Type="http://schemas.openxmlformats.org/officeDocument/2006/relationships/slide" Target="slide2.xml"/><Relationship Id="rId5" Type="http://schemas.openxmlformats.org/officeDocument/2006/relationships/image" Target="../media/image29.jpeg"/><Relationship Id="rId10" Type="http://schemas.openxmlformats.org/officeDocument/2006/relationships/image" Target="../media/image32.jpeg"/><Relationship Id="rId4" Type="http://schemas.openxmlformats.org/officeDocument/2006/relationships/image" Target="../media/image28.jpeg"/><Relationship Id="rId9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35.jpeg"/><Relationship Id="rId11" Type="http://schemas.openxmlformats.org/officeDocument/2006/relationships/slide" Target="slide2.xml"/><Relationship Id="rId5" Type="http://schemas.openxmlformats.org/officeDocument/2006/relationships/image" Target="../media/image34.jpg"/><Relationship Id="rId10" Type="http://schemas.openxmlformats.org/officeDocument/2006/relationships/image" Target="../media/image37.jpg"/><Relationship Id="rId4" Type="http://schemas.openxmlformats.org/officeDocument/2006/relationships/image" Target="../media/image33.jpg"/><Relationship Id="rId9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40.jpg"/><Relationship Id="rId11" Type="http://schemas.openxmlformats.org/officeDocument/2006/relationships/slide" Target="slide2.xml"/><Relationship Id="rId5" Type="http://schemas.openxmlformats.org/officeDocument/2006/relationships/image" Target="../media/image39.jpeg"/><Relationship Id="rId10" Type="http://schemas.openxmlformats.org/officeDocument/2006/relationships/image" Target="../media/image42.jpg"/><Relationship Id="rId4" Type="http://schemas.openxmlformats.org/officeDocument/2006/relationships/image" Target="../media/image38.jpg"/><Relationship Id="rId9" Type="http://schemas.openxmlformats.org/officeDocument/2006/relationships/image" Target="../media/image4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45.jpg"/><Relationship Id="rId11" Type="http://schemas.openxmlformats.org/officeDocument/2006/relationships/slide" Target="slide2.xml"/><Relationship Id="rId5" Type="http://schemas.openxmlformats.org/officeDocument/2006/relationships/image" Target="../media/image44.jpeg"/><Relationship Id="rId10" Type="http://schemas.openxmlformats.org/officeDocument/2006/relationships/image" Target="../media/image47.jpg"/><Relationship Id="rId4" Type="http://schemas.openxmlformats.org/officeDocument/2006/relationships/image" Target="../media/image43.jpeg"/><Relationship Id="rId9" Type="http://schemas.openxmlformats.org/officeDocument/2006/relationships/image" Target="../media/image4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50.jpg"/><Relationship Id="rId11" Type="http://schemas.openxmlformats.org/officeDocument/2006/relationships/slide" Target="slide2.xml"/><Relationship Id="rId5" Type="http://schemas.openxmlformats.org/officeDocument/2006/relationships/image" Target="../media/image49.jpg"/><Relationship Id="rId10" Type="http://schemas.openxmlformats.org/officeDocument/2006/relationships/image" Target="../media/image52.jpg"/><Relationship Id="rId4" Type="http://schemas.openxmlformats.org/officeDocument/2006/relationships/image" Target="../media/image48.png"/><Relationship Id="rId9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2BDE8CAA-6359-3494-64FB-1EA4D438C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68488" y="4731352"/>
            <a:ext cx="13928976" cy="285380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B4619FC-400D-340D-D36A-B045ED411FEB}"/>
              </a:ext>
            </a:extLst>
          </p:cNvPr>
          <p:cNvSpPr txBox="1"/>
          <p:nvPr/>
        </p:nvSpPr>
        <p:spPr>
          <a:xfrm>
            <a:off x="2144559" y="2126648"/>
            <a:ext cx="725905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i="1" dirty="0">
                <a:solidFill>
                  <a:schemeClr val="bg1"/>
                </a:solidFill>
                <a:latin typeface="Curlz MT" panose="04040404050702020202" pitchFamily="82" charset="0"/>
              </a:rPr>
              <a:t>DANÇA DE ORIGEM AFRICANA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FC43200-81A5-29FD-B588-4E5AB3E42C84}"/>
              </a:ext>
            </a:extLst>
          </p:cNvPr>
          <p:cNvGrpSpPr/>
          <p:nvPr/>
        </p:nvGrpSpPr>
        <p:grpSpPr>
          <a:xfrm>
            <a:off x="0" y="0"/>
            <a:ext cx="12192000" cy="1462645"/>
            <a:chOff x="0" y="0"/>
            <a:chExt cx="12192000" cy="1462645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50290ED-00A4-05D4-C1ED-DCC2AAC5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705853" cy="146264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4D6DAAC3-60F3-8877-61E3-BED776082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5854" y="1"/>
              <a:ext cx="938388" cy="1462644"/>
            </a:xfrm>
            <a:prstGeom prst="rect">
              <a:avLst/>
            </a:prstGeom>
          </p:spPr>
        </p:pic>
        <p:pic>
          <p:nvPicPr>
            <p:cNvPr id="3074" name="Picture 2" descr="Danca Africano Imagens – Download Grátis no Freepik">
              <a:extLst>
                <a:ext uri="{FF2B5EF4-FFF2-40B4-BE49-F238E27FC236}">
                  <a16:creationId xmlns:a16="http://schemas.microsoft.com/office/drawing/2014/main" id="{5472E8AA-2356-F40C-344C-192DC79A9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4243" y="4597"/>
              <a:ext cx="1458048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Silhueta Danca Africana Imagens – Download Grátis no Freepik">
              <a:extLst>
                <a:ext uri="{FF2B5EF4-FFF2-40B4-BE49-F238E27FC236}">
                  <a16:creationId xmlns:a16="http://schemas.microsoft.com/office/drawing/2014/main" id="{426E2435-9AAE-2686-C3D2-734B216B1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2291" y="0"/>
              <a:ext cx="1458048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Vetores e ilustrações de Danca Africana para download gratuito | Freepik">
              <a:extLst>
                <a:ext uri="{FF2B5EF4-FFF2-40B4-BE49-F238E27FC236}">
                  <a16:creationId xmlns:a16="http://schemas.microsoft.com/office/drawing/2014/main" id="{82B2DDF1-6586-E5CD-7048-78ED37AC9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338" y="0"/>
              <a:ext cx="2427495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Vetores de Étnica Mulher Dança Africana e mais imagens de Dançar - Dançar,  Cultura Africana, Origem Africana - iStock">
              <a:extLst>
                <a:ext uri="{FF2B5EF4-FFF2-40B4-BE49-F238E27FC236}">
                  <a16:creationId xmlns:a16="http://schemas.microsoft.com/office/drawing/2014/main" id="{31D99457-E252-D699-1D8B-0A4784F0D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778" y="0"/>
              <a:ext cx="793350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Imagens vetoriais de Dança africana | Depositphotos">
              <a:extLst>
                <a:ext uri="{FF2B5EF4-FFF2-40B4-BE49-F238E27FC236}">
                  <a16:creationId xmlns:a16="http://schemas.microsoft.com/office/drawing/2014/main" id="{0ABCB893-EF4C-3DBB-7E22-284FA50939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407" y="1"/>
              <a:ext cx="2506819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Danca Africano Imagens – Download Grátis no Freepik">
              <a:extLst>
                <a:ext uri="{FF2B5EF4-FFF2-40B4-BE49-F238E27FC236}">
                  <a16:creationId xmlns:a16="http://schemas.microsoft.com/office/drawing/2014/main" id="{6AE272C3-6F81-DDD8-8CAA-43CEA4B9C6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6491" y="1"/>
              <a:ext cx="973585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 descr="Vetores e ilustrações de Danca Africana para download gratuito | Freepik">
              <a:extLst>
                <a:ext uri="{FF2B5EF4-FFF2-40B4-BE49-F238E27FC236}">
                  <a16:creationId xmlns:a16="http://schemas.microsoft.com/office/drawing/2014/main" id="{BC6BC5E5-65B1-DA0F-5703-8182D4A954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076" y="0"/>
              <a:ext cx="1031924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8566394-BCE1-4BC3-B88B-EEFF092385AA}"/>
              </a:ext>
            </a:extLst>
          </p:cNvPr>
          <p:cNvSpPr txBox="1"/>
          <p:nvPr/>
        </p:nvSpPr>
        <p:spPr>
          <a:xfrm>
            <a:off x="2767905" y="6158255"/>
            <a:ext cx="7205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</a:rPr>
              <a:t>Equipe: Gustavo, Erick, Heitor e Lucas Matos    </a:t>
            </a:r>
          </a:p>
          <a:p>
            <a:r>
              <a:rPr lang="pt-BR" b="1" i="1" dirty="0">
                <a:solidFill>
                  <a:schemeClr val="bg1"/>
                </a:solidFill>
              </a:rPr>
              <a:t>8º B </a:t>
            </a:r>
          </a:p>
        </p:txBody>
      </p:sp>
    </p:spTree>
    <p:extLst>
      <p:ext uri="{BB962C8B-B14F-4D97-AF65-F5344CB8AC3E}">
        <p14:creationId xmlns:p14="http://schemas.microsoft.com/office/powerpoint/2010/main" val="155600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D4DB2-A9BC-5A00-591E-0E24765D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C011BE20-AA0F-ABEF-E1A3-6A293A11D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68488" y="4731352"/>
            <a:ext cx="13928976" cy="2853807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38D8FA7-6067-B305-84E8-86A0054FD2F8}"/>
              </a:ext>
            </a:extLst>
          </p:cNvPr>
          <p:cNvGrpSpPr/>
          <p:nvPr/>
        </p:nvGrpSpPr>
        <p:grpSpPr>
          <a:xfrm>
            <a:off x="0" y="0"/>
            <a:ext cx="12192000" cy="1462645"/>
            <a:chOff x="0" y="0"/>
            <a:chExt cx="12192000" cy="1462645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BEA4A44-D09B-84AD-4F69-F6C51002B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705853" cy="146264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ACDD0D18-4001-284F-1806-CE8D03562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5854" y="1"/>
              <a:ext cx="938388" cy="1462644"/>
            </a:xfrm>
            <a:prstGeom prst="rect">
              <a:avLst/>
            </a:prstGeom>
          </p:spPr>
        </p:pic>
        <p:pic>
          <p:nvPicPr>
            <p:cNvPr id="3074" name="Picture 2" descr="Danca Africano Imagens – Download Grátis no Freepik">
              <a:extLst>
                <a:ext uri="{FF2B5EF4-FFF2-40B4-BE49-F238E27FC236}">
                  <a16:creationId xmlns:a16="http://schemas.microsoft.com/office/drawing/2014/main" id="{A7504F53-AD7B-3676-F939-440E59DAC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4243" y="4597"/>
              <a:ext cx="1458048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Silhueta Danca Africana Imagens – Download Grátis no Freepik">
              <a:extLst>
                <a:ext uri="{FF2B5EF4-FFF2-40B4-BE49-F238E27FC236}">
                  <a16:creationId xmlns:a16="http://schemas.microsoft.com/office/drawing/2014/main" id="{D87202AB-B56D-DE27-753A-734714720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2291" y="0"/>
              <a:ext cx="1458048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Vetores e ilustrações de Danca Africana para download gratuito | Freepik">
              <a:extLst>
                <a:ext uri="{FF2B5EF4-FFF2-40B4-BE49-F238E27FC236}">
                  <a16:creationId xmlns:a16="http://schemas.microsoft.com/office/drawing/2014/main" id="{7FD08DD1-304F-6CBF-377D-6D15BC34A3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338" y="0"/>
              <a:ext cx="2427495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Vetores de Étnica Mulher Dança Africana e mais imagens de Dançar - Dançar,  Cultura Africana, Origem Africana - iStock">
              <a:extLst>
                <a:ext uri="{FF2B5EF4-FFF2-40B4-BE49-F238E27FC236}">
                  <a16:creationId xmlns:a16="http://schemas.microsoft.com/office/drawing/2014/main" id="{6030CB47-B7F0-3107-3EC7-BAEA9D969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778" y="0"/>
              <a:ext cx="793350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Imagens vetoriais de Dança africana | Depositphotos">
              <a:extLst>
                <a:ext uri="{FF2B5EF4-FFF2-40B4-BE49-F238E27FC236}">
                  <a16:creationId xmlns:a16="http://schemas.microsoft.com/office/drawing/2014/main" id="{567E5DD9-8EEB-7F02-D0DE-B815070603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407" y="1"/>
              <a:ext cx="2506819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Danca Africano Imagens – Download Grátis no Freepik">
              <a:extLst>
                <a:ext uri="{FF2B5EF4-FFF2-40B4-BE49-F238E27FC236}">
                  <a16:creationId xmlns:a16="http://schemas.microsoft.com/office/drawing/2014/main" id="{B1DD05A3-691C-CB7C-5050-32223764B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6491" y="1"/>
              <a:ext cx="973585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 descr="Vetores e ilustrações de Danca Africana para download gratuito | Freepik">
              <a:extLst>
                <a:ext uri="{FF2B5EF4-FFF2-40B4-BE49-F238E27FC236}">
                  <a16:creationId xmlns:a16="http://schemas.microsoft.com/office/drawing/2014/main" id="{D93B9B56-0E07-195E-CD94-703194E84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076" y="0"/>
              <a:ext cx="1031924" cy="1458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9503D96-D5E2-306A-0F12-E4A6110AA46D}"/>
              </a:ext>
            </a:extLst>
          </p:cNvPr>
          <p:cNvSpPr txBox="1"/>
          <p:nvPr/>
        </p:nvSpPr>
        <p:spPr>
          <a:xfrm>
            <a:off x="535628" y="2172210"/>
            <a:ext cx="44635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t-BR" sz="3200" b="1" i="1" dirty="0">
                <a:solidFill>
                  <a:schemeClr val="bg1"/>
                </a:solidFill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Capoeira</a:t>
            </a:r>
            <a:endParaRPr lang="pt-BR" sz="3200" b="1" i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t-BR" sz="3200" b="1" i="1" dirty="0">
                <a:solidFill>
                  <a:schemeClr val="bg1"/>
                </a:solidFill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Congada</a:t>
            </a:r>
            <a:endParaRPr lang="pt-BR" sz="3200" b="1" i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t-BR" sz="3200" b="1" i="1" dirty="0">
                <a:solidFill>
                  <a:schemeClr val="bg1"/>
                </a:solidFill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Jongo</a:t>
            </a:r>
            <a:endParaRPr lang="pt-BR" sz="3200" b="1" i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t-BR" sz="3200" b="1" i="1" dirty="0">
                <a:solidFill>
                  <a:schemeClr val="bg1"/>
                </a:solidFill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Maracatu</a:t>
            </a:r>
            <a:endParaRPr lang="pt-BR" sz="3200" b="1" i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t-BR" sz="3200" b="1" i="1" dirty="0">
                <a:solidFill>
                  <a:schemeClr val="bg1"/>
                </a:solidFill>
                <a:hlinkClick r:id="rId1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Samba de Roda</a:t>
            </a:r>
            <a:endParaRPr lang="pt-BR" sz="3200" b="1" i="1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1E2C39-442F-2E58-067B-8EF856BDC479}"/>
              </a:ext>
            </a:extLst>
          </p:cNvPr>
          <p:cNvSpPr txBox="1"/>
          <p:nvPr/>
        </p:nvSpPr>
        <p:spPr>
          <a:xfrm>
            <a:off x="5528603" y="1603717"/>
            <a:ext cx="5978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chemeClr val="bg1"/>
                </a:solidFill>
              </a:rPr>
              <a:t>TÓPICOS</a:t>
            </a:r>
          </a:p>
        </p:txBody>
      </p:sp>
    </p:spTree>
    <p:extLst>
      <p:ext uri="{BB962C8B-B14F-4D97-AF65-F5344CB8AC3E}">
        <p14:creationId xmlns:p14="http://schemas.microsoft.com/office/powerpoint/2010/main" val="1302548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347A4-FF3E-05B8-A8F8-36EA6D90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: Cantos Superiores Arredondados 22">
            <a:extLst>
              <a:ext uri="{FF2B5EF4-FFF2-40B4-BE49-F238E27FC236}">
                <a16:creationId xmlns:a16="http://schemas.microsoft.com/office/drawing/2014/main" id="{74C8489F-011F-9016-8B31-8291738E616A}"/>
              </a:ext>
            </a:extLst>
          </p:cNvPr>
          <p:cNvSpPr/>
          <p:nvPr/>
        </p:nvSpPr>
        <p:spPr>
          <a:xfrm>
            <a:off x="660870" y="2262729"/>
            <a:ext cx="2740056" cy="841406"/>
          </a:xfrm>
          <a:prstGeom prst="round2Same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Artigo analisa contexto de surgimento da capoeira como forma cultural  nacional | Agência Fiocruz de Notícias">
            <a:extLst>
              <a:ext uri="{FF2B5EF4-FFF2-40B4-BE49-F238E27FC236}">
                <a16:creationId xmlns:a16="http://schemas.microsoft.com/office/drawing/2014/main" id="{EDD7A4B0-EE96-2ED8-E1A3-289FA740F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475" y="5257800"/>
            <a:ext cx="3627504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APOEIRA é dança, atividade física e cultura! - Academia Ironworks Prime">
            <a:extLst>
              <a:ext uri="{FF2B5EF4-FFF2-40B4-BE49-F238E27FC236}">
                <a16:creationId xmlns:a16="http://schemas.microsoft.com/office/drawing/2014/main" id="{50A30B18-05A8-8D13-5749-C1C878C4A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5257800"/>
            <a:ext cx="335299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4942F06-6857-45CB-E8D0-26A6B2D589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5" r="28485"/>
          <a:stretch/>
        </p:blipFill>
        <p:spPr>
          <a:xfrm>
            <a:off x="7728861" y="-144379"/>
            <a:ext cx="4522343" cy="7555832"/>
          </a:xfrm>
          <a:custGeom>
            <a:avLst/>
            <a:gdLst>
              <a:gd name="connsiteX0" fmla="*/ 1088740 w 4561613"/>
              <a:gd name="connsiteY0" fmla="*/ 0 h 7115766"/>
              <a:gd name="connsiteX1" fmla="*/ 4487259 w 4561613"/>
              <a:gd name="connsiteY1" fmla="*/ 102869 h 7115766"/>
              <a:gd name="connsiteX2" fmla="*/ 4561613 w 4561613"/>
              <a:gd name="connsiteY2" fmla="*/ 7115766 h 7115766"/>
              <a:gd name="connsiteX3" fmla="*/ 4121684 w 4561613"/>
              <a:gd name="connsiteY3" fmla="*/ 7032767 h 7115766"/>
              <a:gd name="connsiteX4" fmla="*/ 115856 w 4561613"/>
              <a:gd name="connsiteY4" fmla="*/ 3250873 h 7115766"/>
              <a:gd name="connsiteX5" fmla="*/ 22130 w 4561613"/>
              <a:gd name="connsiteY5" fmla="*/ 2829588 h 711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1613" h="7115766">
                <a:moveTo>
                  <a:pt x="1088740" y="0"/>
                </a:moveTo>
                <a:lnTo>
                  <a:pt x="4487259" y="102869"/>
                </a:lnTo>
                <a:lnTo>
                  <a:pt x="4561613" y="7115766"/>
                </a:lnTo>
                <a:lnTo>
                  <a:pt x="4121684" y="7032767"/>
                </a:lnTo>
                <a:lnTo>
                  <a:pt x="115856" y="3250873"/>
                </a:lnTo>
                <a:cubicBezTo>
                  <a:pt x="12602" y="3152257"/>
                  <a:pt x="-29648" y="2962760"/>
                  <a:pt x="22130" y="2829588"/>
                </a:cubicBezTo>
                <a:close/>
              </a:path>
            </a:pathLst>
          </a:custGeom>
        </p:spPr>
      </p:pic>
      <p:sp>
        <p:nvSpPr>
          <p:cNvPr id="9" name="Gráfico 13">
            <a:extLst>
              <a:ext uri="{FF2B5EF4-FFF2-40B4-BE49-F238E27FC236}">
                <a16:creationId xmlns:a16="http://schemas.microsoft.com/office/drawing/2014/main" id="{230DC030-0915-36F0-5657-716CF8183A96}"/>
              </a:ext>
            </a:extLst>
          </p:cNvPr>
          <p:cNvSpPr/>
          <p:nvPr/>
        </p:nvSpPr>
        <p:spPr>
          <a:xfrm rot="8142040" flipH="1">
            <a:off x="186660" y="-1930628"/>
            <a:ext cx="5558777" cy="4957656"/>
          </a:xfrm>
          <a:custGeom>
            <a:avLst/>
            <a:gdLst>
              <a:gd name="connsiteX0" fmla="*/ 11244694 w 11841874"/>
              <a:gd name="connsiteY0" fmla="*/ 2895326 h 3070130"/>
              <a:gd name="connsiteX1" fmla="*/ 10994092 w 11841874"/>
              <a:gd name="connsiteY1" fmla="*/ 2998279 h 3070130"/>
              <a:gd name="connsiteX2" fmla="*/ 4712474 w 11841874"/>
              <a:gd name="connsiteY2" fmla="*/ 212586 h 3070130"/>
              <a:gd name="connsiteX3" fmla="*/ 4391610 w 11841874"/>
              <a:gd name="connsiteY3" fmla="*/ 268405 h 3070130"/>
              <a:gd name="connsiteX4" fmla="*/ 1560930 w 11841874"/>
              <a:gd name="connsiteY4" fmla="*/ 2971931 h 3070130"/>
              <a:gd name="connsiteX5" fmla="*/ 1228258 w 11841874"/>
              <a:gd name="connsiteY5" fmla="*/ 3063174 h 3070130"/>
              <a:gd name="connsiteX6" fmla="*/ 86306 w 11841874"/>
              <a:gd name="connsiteY6" fmla="*/ 2799594 h 3070130"/>
              <a:gd name="connsiteX7" fmla="*/ 62592 w 11841874"/>
              <a:gd name="connsiteY7" fmla="*/ 2653508 h 3070130"/>
              <a:gd name="connsiteX8" fmla="*/ 4291682 w 11841874"/>
              <a:gd name="connsiteY8" fmla="*/ 74599 h 3070130"/>
              <a:gd name="connsiteX9" fmla="*/ 4652263 w 11841874"/>
              <a:gd name="connsiteY9" fmla="*/ 5020 h 3070130"/>
              <a:gd name="connsiteX10" fmla="*/ 11707349 w 11841874"/>
              <a:gd name="connsiteY10" fmla="*/ 1189130 h 3070130"/>
              <a:gd name="connsiteX11" fmla="*/ 11829137 w 11841874"/>
              <a:gd name="connsiteY11" fmla="*/ 1403917 h 3070130"/>
              <a:gd name="connsiteX12" fmla="*/ 11244596 w 11841874"/>
              <a:gd name="connsiteY12" fmla="*/ 2895326 h 3070130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1707349 w 11841873"/>
              <a:gd name="connsiteY11" fmla="*/ 1189130 h 3070131"/>
              <a:gd name="connsiteX12" fmla="*/ 11829137 w 11841873"/>
              <a:gd name="connsiteY12" fmla="*/ 1403917 h 3070131"/>
              <a:gd name="connsiteX13" fmla="*/ 11244596 w 11841873"/>
              <a:gd name="connsiteY13" fmla="*/ 2895326 h 3070131"/>
              <a:gd name="connsiteX14" fmla="*/ 11244694 w 11841873"/>
              <a:gd name="connsiteY14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0590652 w 11841873"/>
              <a:gd name="connsiteY11" fmla="*/ 1009694 h 3070131"/>
              <a:gd name="connsiteX12" fmla="*/ 11707349 w 11841873"/>
              <a:gd name="connsiteY12" fmla="*/ 1189130 h 3070131"/>
              <a:gd name="connsiteX13" fmla="*/ 11829137 w 11841873"/>
              <a:gd name="connsiteY13" fmla="*/ 1403917 h 3070131"/>
              <a:gd name="connsiteX14" fmla="*/ 11244596 w 11841873"/>
              <a:gd name="connsiteY14" fmla="*/ 2895326 h 3070131"/>
              <a:gd name="connsiteX15" fmla="*/ 11244694 w 11841873"/>
              <a:gd name="connsiteY15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10104877 w 11841873"/>
              <a:gd name="connsiteY2" fmla="*/ 2590844 h 3070131"/>
              <a:gd name="connsiteX3" fmla="*/ 4712474 w 11841873"/>
              <a:gd name="connsiteY3" fmla="*/ 212586 h 3070131"/>
              <a:gd name="connsiteX4" fmla="*/ 4391610 w 11841873"/>
              <a:gd name="connsiteY4" fmla="*/ 268405 h 3070131"/>
              <a:gd name="connsiteX5" fmla="*/ 1560930 w 11841873"/>
              <a:gd name="connsiteY5" fmla="*/ 2971931 h 3070131"/>
              <a:gd name="connsiteX6" fmla="*/ 1228258 w 11841873"/>
              <a:gd name="connsiteY6" fmla="*/ 3063174 h 3070131"/>
              <a:gd name="connsiteX7" fmla="*/ 86306 w 11841873"/>
              <a:gd name="connsiteY7" fmla="*/ 2799594 h 3070131"/>
              <a:gd name="connsiteX8" fmla="*/ 62592 w 11841873"/>
              <a:gd name="connsiteY8" fmla="*/ 2653508 h 3070131"/>
              <a:gd name="connsiteX9" fmla="*/ 1340969 w 11841873"/>
              <a:gd name="connsiteY9" fmla="*/ 1869665 h 3070131"/>
              <a:gd name="connsiteX10" fmla="*/ 4291682 w 11841873"/>
              <a:gd name="connsiteY10" fmla="*/ 74599 h 3070131"/>
              <a:gd name="connsiteX11" fmla="*/ 4652263 w 11841873"/>
              <a:gd name="connsiteY11" fmla="*/ 5020 h 3070131"/>
              <a:gd name="connsiteX12" fmla="*/ 10590652 w 11841873"/>
              <a:gd name="connsiteY12" fmla="*/ 1009694 h 3070131"/>
              <a:gd name="connsiteX13" fmla="*/ 11707349 w 11841873"/>
              <a:gd name="connsiteY13" fmla="*/ 1189130 h 3070131"/>
              <a:gd name="connsiteX14" fmla="*/ 11829137 w 11841873"/>
              <a:gd name="connsiteY14" fmla="*/ 1403917 h 3070131"/>
              <a:gd name="connsiteX15" fmla="*/ 11244596 w 11841873"/>
              <a:gd name="connsiteY15" fmla="*/ 2895326 h 3070131"/>
              <a:gd name="connsiteX16" fmla="*/ 11244694 w 11841873"/>
              <a:gd name="connsiteY16" fmla="*/ 2895326 h 3070131"/>
              <a:gd name="connsiteX0" fmla="*/ 11244694 w 11829137"/>
              <a:gd name="connsiteY0" fmla="*/ 2895326 h 3070131"/>
              <a:gd name="connsiteX1" fmla="*/ 10994092 w 11829137"/>
              <a:gd name="connsiteY1" fmla="*/ 2998279 h 3070131"/>
              <a:gd name="connsiteX2" fmla="*/ 10104877 w 11829137"/>
              <a:gd name="connsiteY2" fmla="*/ 2590844 h 3070131"/>
              <a:gd name="connsiteX3" fmla="*/ 4712474 w 11829137"/>
              <a:gd name="connsiteY3" fmla="*/ 212586 h 3070131"/>
              <a:gd name="connsiteX4" fmla="*/ 4391610 w 11829137"/>
              <a:gd name="connsiteY4" fmla="*/ 268405 h 3070131"/>
              <a:gd name="connsiteX5" fmla="*/ 1560930 w 11829137"/>
              <a:gd name="connsiteY5" fmla="*/ 2971931 h 3070131"/>
              <a:gd name="connsiteX6" fmla="*/ 1228258 w 11829137"/>
              <a:gd name="connsiteY6" fmla="*/ 3063174 h 3070131"/>
              <a:gd name="connsiteX7" fmla="*/ 86306 w 11829137"/>
              <a:gd name="connsiteY7" fmla="*/ 2799594 h 3070131"/>
              <a:gd name="connsiteX8" fmla="*/ 62592 w 11829137"/>
              <a:gd name="connsiteY8" fmla="*/ 2653508 h 3070131"/>
              <a:gd name="connsiteX9" fmla="*/ 1340969 w 11829137"/>
              <a:gd name="connsiteY9" fmla="*/ 1869665 h 3070131"/>
              <a:gd name="connsiteX10" fmla="*/ 4291682 w 11829137"/>
              <a:gd name="connsiteY10" fmla="*/ 74599 h 3070131"/>
              <a:gd name="connsiteX11" fmla="*/ 4652263 w 11829137"/>
              <a:gd name="connsiteY11" fmla="*/ 5020 h 3070131"/>
              <a:gd name="connsiteX12" fmla="*/ 10590652 w 11829137"/>
              <a:gd name="connsiteY12" fmla="*/ 1009694 h 3070131"/>
              <a:gd name="connsiteX13" fmla="*/ 11829137 w 11829137"/>
              <a:gd name="connsiteY13" fmla="*/ 1403917 h 3070131"/>
              <a:gd name="connsiteX14" fmla="*/ 11244596 w 11829137"/>
              <a:gd name="connsiteY14" fmla="*/ 2895326 h 3070131"/>
              <a:gd name="connsiteX15" fmla="*/ 11244694 w 11829137"/>
              <a:gd name="connsiteY15" fmla="*/ 2895326 h 3070131"/>
              <a:gd name="connsiteX0" fmla="*/ 11244694 w 11244694"/>
              <a:gd name="connsiteY0" fmla="*/ 2895326 h 3070131"/>
              <a:gd name="connsiteX1" fmla="*/ 10994092 w 11244694"/>
              <a:gd name="connsiteY1" fmla="*/ 2998279 h 3070131"/>
              <a:gd name="connsiteX2" fmla="*/ 10104877 w 11244694"/>
              <a:gd name="connsiteY2" fmla="*/ 2590844 h 3070131"/>
              <a:gd name="connsiteX3" fmla="*/ 4712474 w 11244694"/>
              <a:gd name="connsiteY3" fmla="*/ 212586 h 3070131"/>
              <a:gd name="connsiteX4" fmla="*/ 4391610 w 11244694"/>
              <a:gd name="connsiteY4" fmla="*/ 268405 h 3070131"/>
              <a:gd name="connsiteX5" fmla="*/ 1560930 w 11244694"/>
              <a:gd name="connsiteY5" fmla="*/ 2971931 h 3070131"/>
              <a:gd name="connsiteX6" fmla="*/ 1228258 w 11244694"/>
              <a:gd name="connsiteY6" fmla="*/ 3063174 h 3070131"/>
              <a:gd name="connsiteX7" fmla="*/ 86306 w 11244694"/>
              <a:gd name="connsiteY7" fmla="*/ 2799594 h 3070131"/>
              <a:gd name="connsiteX8" fmla="*/ 62592 w 11244694"/>
              <a:gd name="connsiteY8" fmla="*/ 2653508 h 3070131"/>
              <a:gd name="connsiteX9" fmla="*/ 1340969 w 11244694"/>
              <a:gd name="connsiteY9" fmla="*/ 1869665 h 3070131"/>
              <a:gd name="connsiteX10" fmla="*/ 4291682 w 11244694"/>
              <a:gd name="connsiteY10" fmla="*/ 74599 h 3070131"/>
              <a:gd name="connsiteX11" fmla="*/ 4652263 w 11244694"/>
              <a:gd name="connsiteY11" fmla="*/ 5020 h 3070131"/>
              <a:gd name="connsiteX12" fmla="*/ 10590652 w 11244694"/>
              <a:gd name="connsiteY12" fmla="*/ 1009694 h 3070131"/>
              <a:gd name="connsiteX13" fmla="*/ 10638512 w 11244694"/>
              <a:gd name="connsiteY13" fmla="*/ 2613592 h 3070131"/>
              <a:gd name="connsiteX14" fmla="*/ 11244596 w 11244694"/>
              <a:gd name="connsiteY14" fmla="*/ 2895326 h 3070131"/>
              <a:gd name="connsiteX15" fmla="*/ 11244694 w 11244694"/>
              <a:gd name="connsiteY15" fmla="*/ 2895326 h 3070131"/>
              <a:gd name="connsiteX0" fmla="*/ 11244596 w 11244596"/>
              <a:gd name="connsiteY0" fmla="*/ 2895326 h 3070131"/>
              <a:gd name="connsiteX1" fmla="*/ 10994092 w 11244596"/>
              <a:gd name="connsiteY1" fmla="*/ 2998279 h 3070131"/>
              <a:gd name="connsiteX2" fmla="*/ 10104877 w 11244596"/>
              <a:gd name="connsiteY2" fmla="*/ 2590844 h 3070131"/>
              <a:gd name="connsiteX3" fmla="*/ 4712474 w 11244596"/>
              <a:gd name="connsiteY3" fmla="*/ 212586 h 3070131"/>
              <a:gd name="connsiteX4" fmla="*/ 4391610 w 11244596"/>
              <a:gd name="connsiteY4" fmla="*/ 268405 h 3070131"/>
              <a:gd name="connsiteX5" fmla="*/ 1560930 w 11244596"/>
              <a:gd name="connsiteY5" fmla="*/ 2971931 h 3070131"/>
              <a:gd name="connsiteX6" fmla="*/ 1228258 w 11244596"/>
              <a:gd name="connsiteY6" fmla="*/ 3063174 h 3070131"/>
              <a:gd name="connsiteX7" fmla="*/ 86306 w 11244596"/>
              <a:gd name="connsiteY7" fmla="*/ 2799594 h 3070131"/>
              <a:gd name="connsiteX8" fmla="*/ 62592 w 11244596"/>
              <a:gd name="connsiteY8" fmla="*/ 2653508 h 3070131"/>
              <a:gd name="connsiteX9" fmla="*/ 1340969 w 11244596"/>
              <a:gd name="connsiteY9" fmla="*/ 1869665 h 3070131"/>
              <a:gd name="connsiteX10" fmla="*/ 4291682 w 11244596"/>
              <a:gd name="connsiteY10" fmla="*/ 74599 h 3070131"/>
              <a:gd name="connsiteX11" fmla="*/ 4652263 w 11244596"/>
              <a:gd name="connsiteY11" fmla="*/ 5020 h 3070131"/>
              <a:gd name="connsiteX12" fmla="*/ 10590652 w 11244596"/>
              <a:gd name="connsiteY12" fmla="*/ 1009694 h 3070131"/>
              <a:gd name="connsiteX13" fmla="*/ 10638512 w 11244596"/>
              <a:gd name="connsiteY13" fmla="*/ 2613592 h 3070131"/>
              <a:gd name="connsiteX14" fmla="*/ 11244596 w 11244596"/>
              <a:gd name="connsiteY14" fmla="*/ 2895326 h 3070131"/>
              <a:gd name="connsiteX0" fmla="*/ 10638512 w 10994092"/>
              <a:gd name="connsiteY0" fmla="*/ 2613592 h 3070131"/>
              <a:gd name="connsiteX1" fmla="*/ 10994092 w 10994092"/>
              <a:gd name="connsiteY1" fmla="*/ 2998279 h 3070131"/>
              <a:gd name="connsiteX2" fmla="*/ 10104877 w 10994092"/>
              <a:gd name="connsiteY2" fmla="*/ 2590844 h 3070131"/>
              <a:gd name="connsiteX3" fmla="*/ 4712474 w 10994092"/>
              <a:gd name="connsiteY3" fmla="*/ 212586 h 3070131"/>
              <a:gd name="connsiteX4" fmla="*/ 4391610 w 10994092"/>
              <a:gd name="connsiteY4" fmla="*/ 268405 h 3070131"/>
              <a:gd name="connsiteX5" fmla="*/ 1560930 w 10994092"/>
              <a:gd name="connsiteY5" fmla="*/ 2971931 h 3070131"/>
              <a:gd name="connsiteX6" fmla="*/ 1228258 w 10994092"/>
              <a:gd name="connsiteY6" fmla="*/ 3063174 h 3070131"/>
              <a:gd name="connsiteX7" fmla="*/ 86306 w 10994092"/>
              <a:gd name="connsiteY7" fmla="*/ 2799594 h 3070131"/>
              <a:gd name="connsiteX8" fmla="*/ 62592 w 10994092"/>
              <a:gd name="connsiteY8" fmla="*/ 2653508 h 3070131"/>
              <a:gd name="connsiteX9" fmla="*/ 1340969 w 10994092"/>
              <a:gd name="connsiteY9" fmla="*/ 1869665 h 3070131"/>
              <a:gd name="connsiteX10" fmla="*/ 4291682 w 10994092"/>
              <a:gd name="connsiteY10" fmla="*/ 74599 h 3070131"/>
              <a:gd name="connsiteX11" fmla="*/ 4652263 w 10994092"/>
              <a:gd name="connsiteY11" fmla="*/ 5020 h 3070131"/>
              <a:gd name="connsiteX12" fmla="*/ 10590652 w 10994092"/>
              <a:gd name="connsiteY12" fmla="*/ 1009694 h 3070131"/>
              <a:gd name="connsiteX13" fmla="*/ 10638512 w 1099409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560930 w 10638512"/>
              <a:gd name="connsiteY5" fmla="*/ 2971931 h 3070131"/>
              <a:gd name="connsiteX6" fmla="*/ 1228258 w 10638512"/>
              <a:gd name="connsiteY6" fmla="*/ 3063174 h 3070131"/>
              <a:gd name="connsiteX7" fmla="*/ 86306 w 10638512"/>
              <a:gd name="connsiteY7" fmla="*/ 2799594 h 3070131"/>
              <a:gd name="connsiteX8" fmla="*/ 62592 w 10638512"/>
              <a:gd name="connsiteY8" fmla="*/ 2653508 h 3070131"/>
              <a:gd name="connsiteX9" fmla="*/ 1340969 w 10638512"/>
              <a:gd name="connsiteY9" fmla="*/ 1869665 h 3070131"/>
              <a:gd name="connsiteX10" fmla="*/ 4291682 w 10638512"/>
              <a:gd name="connsiteY10" fmla="*/ 74599 h 3070131"/>
              <a:gd name="connsiteX11" fmla="*/ 4652263 w 10638512"/>
              <a:gd name="connsiteY11" fmla="*/ 5020 h 3070131"/>
              <a:gd name="connsiteX12" fmla="*/ 10590652 w 10638512"/>
              <a:gd name="connsiteY12" fmla="*/ 1009694 h 3070131"/>
              <a:gd name="connsiteX13" fmla="*/ 10638512 w 1063851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941952 w 10638512"/>
              <a:gd name="connsiteY5" fmla="*/ 2600369 h 3070131"/>
              <a:gd name="connsiteX6" fmla="*/ 1560930 w 10638512"/>
              <a:gd name="connsiteY6" fmla="*/ 2971931 h 3070131"/>
              <a:gd name="connsiteX7" fmla="*/ 1228258 w 10638512"/>
              <a:gd name="connsiteY7" fmla="*/ 3063174 h 3070131"/>
              <a:gd name="connsiteX8" fmla="*/ 86306 w 10638512"/>
              <a:gd name="connsiteY8" fmla="*/ 2799594 h 3070131"/>
              <a:gd name="connsiteX9" fmla="*/ 62592 w 10638512"/>
              <a:gd name="connsiteY9" fmla="*/ 2653508 h 3070131"/>
              <a:gd name="connsiteX10" fmla="*/ 1340969 w 10638512"/>
              <a:gd name="connsiteY10" fmla="*/ 1869665 h 3070131"/>
              <a:gd name="connsiteX11" fmla="*/ 4291682 w 10638512"/>
              <a:gd name="connsiteY11" fmla="*/ 74599 h 3070131"/>
              <a:gd name="connsiteX12" fmla="*/ 4652263 w 10638512"/>
              <a:gd name="connsiteY12" fmla="*/ 5020 h 3070131"/>
              <a:gd name="connsiteX13" fmla="*/ 10590652 w 10638512"/>
              <a:gd name="connsiteY13" fmla="*/ 1009694 h 3070131"/>
              <a:gd name="connsiteX14" fmla="*/ 10638512 w 10638512"/>
              <a:gd name="connsiteY14" fmla="*/ 2613592 h 3070131"/>
              <a:gd name="connsiteX0" fmla="*/ 10638512 w 10638512"/>
              <a:gd name="connsiteY0" fmla="*/ 2613592 h 3063174"/>
              <a:gd name="connsiteX1" fmla="*/ 10460692 w 10638512"/>
              <a:gd name="connsiteY1" fmla="*/ 2655379 h 3063174"/>
              <a:gd name="connsiteX2" fmla="*/ 10104877 w 10638512"/>
              <a:gd name="connsiteY2" fmla="*/ 2590844 h 3063174"/>
              <a:gd name="connsiteX3" fmla="*/ 4712474 w 10638512"/>
              <a:gd name="connsiteY3" fmla="*/ 212586 h 3063174"/>
              <a:gd name="connsiteX4" fmla="*/ 4391610 w 10638512"/>
              <a:gd name="connsiteY4" fmla="*/ 268405 h 3063174"/>
              <a:gd name="connsiteX5" fmla="*/ 1941952 w 10638512"/>
              <a:gd name="connsiteY5" fmla="*/ 2600369 h 3063174"/>
              <a:gd name="connsiteX6" fmla="*/ 1228258 w 10638512"/>
              <a:gd name="connsiteY6" fmla="*/ 3063174 h 3063174"/>
              <a:gd name="connsiteX7" fmla="*/ 86306 w 10638512"/>
              <a:gd name="connsiteY7" fmla="*/ 2799594 h 3063174"/>
              <a:gd name="connsiteX8" fmla="*/ 62592 w 10638512"/>
              <a:gd name="connsiteY8" fmla="*/ 2653508 h 3063174"/>
              <a:gd name="connsiteX9" fmla="*/ 1340969 w 10638512"/>
              <a:gd name="connsiteY9" fmla="*/ 1869665 h 3063174"/>
              <a:gd name="connsiteX10" fmla="*/ 4291682 w 10638512"/>
              <a:gd name="connsiteY10" fmla="*/ 74599 h 3063174"/>
              <a:gd name="connsiteX11" fmla="*/ 4652263 w 10638512"/>
              <a:gd name="connsiteY11" fmla="*/ 5020 h 3063174"/>
              <a:gd name="connsiteX12" fmla="*/ 10590652 w 10638512"/>
              <a:gd name="connsiteY12" fmla="*/ 1009694 h 3063174"/>
              <a:gd name="connsiteX13" fmla="*/ 10638512 w 10638512"/>
              <a:gd name="connsiteY13" fmla="*/ 2613592 h 3063174"/>
              <a:gd name="connsiteX0" fmla="*/ 10638512 w 10638512"/>
              <a:gd name="connsiteY0" fmla="*/ 2613592 h 2799594"/>
              <a:gd name="connsiteX1" fmla="*/ 10460692 w 10638512"/>
              <a:gd name="connsiteY1" fmla="*/ 2655379 h 2799594"/>
              <a:gd name="connsiteX2" fmla="*/ 10104877 w 10638512"/>
              <a:gd name="connsiteY2" fmla="*/ 2590844 h 2799594"/>
              <a:gd name="connsiteX3" fmla="*/ 4712474 w 10638512"/>
              <a:gd name="connsiteY3" fmla="*/ 212586 h 2799594"/>
              <a:gd name="connsiteX4" fmla="*/ 4391610 w 10638512"/>
              <a:gd name="connsiteY4" fmla="*/ 268405 h 2799594"/>
              <a:gd name="connsiteX5" fmla="*/ 1941952 w 10638512"/>
              <a:gd name="connsiteY5" fmla="*/ 2600369 h 2799594"/>
              <a:gd name="connsiteX6" fmla="*/ 1418758 w 10638512"/>
              <a:gd name="connsiteY6" fmla="*/ 2596449 h 2799594"/>
              <a:gd name="connsiteX7" fmla="*/ 86306 w 10638512"/>
              <a:gd name="connsiteY7" fmla="*/ 2799594 h 2799594"/>
              <a:gd name="connsiteX8" fmla="*/ 62592 w 10638512"/>
              <a:gd name="connsiteY8" fmla="*/ 2653508 h 2799594"/>
              <a:gd name="connsiteX9" fmla="*/ 1340969 w 10638512"/>
              <a:gd name="connsiteY9" fmla="*/ 1869665 h 2799594"/>
              <a:gd name="connsiteX10" fmla="*/ 4291682 w 10638512"/>
              <a:gd name="connsiteY10" fmla="*/ 74599 h 2799594"/>
              <a:gd name="connsiteX11" fmla="*/ 4652263 w 10638512"/>
              <a:gd name="connsiteY11" fmla="*/ 5020 h 2799594"/>
              <a:gd name="connsiteX12" fmla="*/ 10590652 w 10638512"/>
              <a:gd name="connsiteY12" fmla="*/ 1009694 h 2799594"/>
              <a:gd name="connsiteX13" fmla="*/ 10638512 w 10638512"/>
              <a:gd name="connsiteY13" fmla="*/ 2613592 h 2799594"/>
              <a:gd name="connsiteX0" fmla="*/ 10552425 w 10552425"/>
              <a:gd name="connsiteY0" fmla="*/ 2613592 h 2799594"/>
              <a:gd name="connsiteX1" fmla="*/ 10374605 w 10552425"/>
              <a:gd name="connsiteY1" fmla="*/ 2655379 h 2799594"/>
              <a:gd name="connsiteX2" fmla="*/ 10018790 w 10552425"/>
              <a:gd name="connsiteY2" fmla="*/ 2590844 h 2799594"/>
              <a:gd name="connsiteX3" fmla="*/ 4626387 w 10552425"/>
              <a:gd name="connsiteY3" fmla="*/ 212586 h 2799594"/>
              <a:gd name="connsiteX4" fmla="*/ 4305523 w 10552425"/>
              <a:gd name="connsiteY4" fmla="*/ 268405 h 2799594"/>
              <a:gd name="connsiteX5" fmla="*/ 1855865 w 10552425"/>
              <a:gd name="connsiteY5" fmla="*/ 2600369 h 2799594"/>
              <a:gd name="connsiteX6" fmla="*/ 1332671 w 10552425"/>
              <a:gd name="connsiteY6" fmla="*/ 2596449 h 2799594"/>
              <a:gd name="connsiteX7" fmla="*/ 219 w 10552425"/>
              <a:gd name="connsiteY7" fmla="*/ 2799594 h 2799594"/>
              <a:gd name="connsiteX8" fmla="*/ 1254882 w 10552425"/>
              <a:gd name="connsiteY8" fmla="*/ 1869665 h 2799594"/>
              <a:gd name="connsiteX9" fmla="*/ 4205595 w 10552425"/>
              <a:gd name="connsiteY9" fmla="*/ 74599 h 2799594"/>
              <a:gd name="connsiteX10" fmla="*/ 4566176 w 10552425"/>
              <a:gd name="connsiteY10" fmla="*/ 5020 h 2799594"/>
              <a:gd name="connsiteX11" fmla="*/ 10504565 w 10552425"/>
              <a:gd name="connsiteY11" fmla="*/ 1009694 h 2799594"/>
              <a:gd name="connsiteX12" fmla="*/ 10552425 w 10552425"/>
              <a:gd name="connsiteY12" fmla="*/ 2613592 h 2799594"/>
              <a:gd name="connsiteX0" fmla="*/ 9681098 w 9681098"/>
              <a:gd name="connsiteY0" fmla="*/ 2613592 h 2655379"/>
              <a:gd name="connsiteX1" fmla="*/ 9503278 w 9681098"/>
              <a:gd name="connsiteY1" fmla="*/ 2655379 h 2655379"/>
              <a:gd name="connsiteX2" fmla="*/ 9147463 w 9681098"/>
              <a:gd name="connsiteY2" fmla="*/ 2590844 h 2655379"/>
              <a:gd name="connsiteX3" fmla="*/ 3755060 w 9681098"/>
              <a:gd name="connsiteY3" fmla="*/ 212586 h 2655379"/>
              <a:gd name="connsiteX4" fmla="*/ 3434196 w 9681098"/>
              <a:gd name="connsiteY4" fmla="*/ 268405 h 2655379"/>
              <a:gd name="connsiteX5" fmla="*/ 984538 w 9681098"/>
              <a:gd name="connsiteY5" fmla="*/ 2600369 h 2655379"/>
              <a:gd name="connsiteX6" fmla="*/ 461344 w 9681098"/>
              <a:gd name="connsiteY6" fmla="*/ 2596449 h 2655379"/>
              <a:gd name="connsiteX7" fmla="*/ 167117 w 9681098"/>
              <a:gd name="connsiteY7" fmla="*/ 2161419 h 2655379"/>
              <a:gd name="connsiteX8" fmla="*/ 383555 w 9681098"/>
              <a:gd name="connsiteY8" fmla="*/ 1869665 h 2655379"/>
              <a:gd name="connsiteX9" fmla="*/ 3334268 w 9681098"/>
              <a:gd name="connsiteY9" fmla="*/ 74599 h 2655379"/>
              <a:gd name="connsiteX10" fmla="*/ 3694849 w 9681098"/>
              <a:gd name="connsiteY10" fmla="*/ 5020 h 2655379"/>
              <a:gd name="connsiteX11" fmla="*/ 9633238 w 9681098"/>
              <a:gd name="connsiteY11" fmla="*/ 1009694 h 2655379"/>
              <a:gd name="connsiteX12" fmla="*/ 9681098 w 9681098"/>
              <a:gd name="connsiteY12" fmla="*/ 2613592 h 2655379"/>
              <a:gd name="connsiteX0" fmla="*/ 9297543 w 9297543"/>
              <a:gd name="connsiteY0" fmla="*/ 2613592 h 2655379"/>
              <a:gd name="connsiteX1" fmla="*/ 9119723 w 9297543"/>
              <a:gd name="connsiteY1" fmla="*/ 2655379 h 2655379"/>
              <a:gd name="connsiteX2" fmla="*/ 8763908 w 9297543"/>
              <a:gd name="connsiteY2" fmla="*/ 2590844 h 2655379"/>
              <a:gd name="connsiteX3" fmla="*/ 3371505 w 9297543"/>
              <a:gd name="connsiteY3" fmla="*/ 212586 h 2655379"/>
              <a:gd name="connsiteX4" fmla="*/ 3050641 w 9297543"/>
              <a:gd name="connsiteY4" fmla="*/ 268405 h 2655379"/>
              <a:gd name="connsiteX5" fmla="*/ 600983 w 9297543"/>
              <a:gd name="connsiteY5" fmla="*/ 2600369 h 2655379"/>
              <a:gd name="connsiteX6" fmla="*/ 77789 w 9297543"/>
              <a:gd name="connsiteY6" fmla="*/ 2596449 h 2655379"/>
              <a:gd name="connsiteX7" fmla="*/ 0 w 9297543"/>
              <a:gd name="connsiteY7" fmla="*/ 1869665 h 2655379"/>
              <a:gd name="connsiteX8" fmla="*/ 2950713 w 9297543"/>
              <a:gd name="connsiteY8" fmla="*/ 74599 h 2655379"/>
              <a:gd name="connsiteX9" fmla="*/ 3311294 w 9297543"/>
              <a:gd name="connsiteY9" fmla="*/ 5020 h 2655379"/>
              <a:gd name="connsiteX10" fmla="*/ 9249683 w 9297543"/>
              <a:gd name="connsiteY10" fmla="*/ 1009694 h 2655379"/>
              <a:gd name="connsiteX11" fmla="*/ 9297543 w 9297543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34926 w 9254680"/>
              <a:gd name="connsiteY6" fmla="*/ 2596449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6351 w 9254680"/>
              <a:gd name="connsiteY6" fmla="*/ 2601212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11817 w 9211817"/>
              <a:gd name="connsiteY0" fmla="*/ 2575492 h 2655379"/>
              <a:gd name="connsiteX1" fmla="*/ 9076860 w 9211817"/>
              <a:gd name="connsiteY1" fmla="*/ 2655379 h 2655379"/>
              <a:gd name="connsiteX2" fmla="*/ 8721045 w 9211817"/>
              <a:gd name="connsiteY2" fmla="*/ 2590844 h 2655379"/>
              <a:gd name="connsiteX3" fmla="*/ 3328642 w 9211817"/>
              <a:gd name="connsiteY3" fmla="*/ 212586 h 2655379"/>
              <a:gd name="connsiteX4" fmla="*/ 3007778 w 9211817"/>
              <a:gd name="connsiteY4" fmla="*/ 268405 h 2655379"/>
              <a:gd name="connsiteX5" fmla="*/ 558120 w 9211817"/>
              <a:gd name="connsiteY5" fmla="*/ 2600369 h 2655379"/>
              <a:gd name="connsiteX6" fmla="*/ 6351 w 9211817"/>
              <a:gd name="connsiteY6" fmla="*/ 2601212 h 2655379"/>
              <a:gd name="connsiteX7" fmla="*/ 0 w 9211817"/>
              <a:gd name="connsiteY7" fmla="*/ 1845853 h 2655379"/>
              <a:gd name="connsiteX8" fmla="*/ 2907850 w 9211817"/>
              <a:gd name="connsiteY8" fmla="*/ 74599 h 2655379"/>
              <a:gd name="connsiteX9" fmla="*/ 3268431 w 9211817"/>
              <a:gd name="connsiteY9" fmla="*/ 5020 h 2655379"/>
              <a:gd name="connsiteX10" fmla="*/ 9206820 w 9211817"/>
              <a:gd name="connsiteY10" fmla="*/ 1009694 h 2655379"/>
              <a:gd name="connsiteX11" fmla="*/ 9211817 w 9211817"/>
              <a:gd name="connsiteY11" fmla="*/ 2575492 h 2655379"/>
              <a:gd name="connsiteX0" fmla="*/ 9211817 w 9211817"/>
              <a:gd name="connsiteY0" fmla="*/ 2575492 h 2601212"/>
              <a:gd name="connsiteX1" fmla="*/ 8721045 w 9211817"/>
              <a:gd name="connsiteY1" fmla="*/ 2590844 h 2601212"/>
              <a:gd name="connsiteX2" fmla="*/ 3328642 w 9211817"/>
              <a:gd name="connsiteY2" fmla="*/ 212586 h 2601212"/>
              <a:gd name="connsiteX3" fmla="*/ 3007778 w 9211817"/>
              <a:gd name="connsiteY3" fmla="*/ 268405 h 2601212"/>
              <a:gd name="connsiteX4" fmla="*/ 558120 w 9211817"/>
              <a:gd name="connsiteY4" fmla="*/ 2600369 h 2601212"/>
              <a:gd name="connsiteX5" fmla="*/ 6351 w 9211817"/>
              <a:gd name="connsiteY5" fmla="*/ 2601212 h 2601212"/>
              <a:gd name="connsiteX6" fmla="*/ 0 w 9211817"/>
              <a:gd name="connsiteY6" fmla="*/ 1845853 h 2601212"/>
              <a:gd name="connsiteX7" fmla="*/ 2907850 w 9211817"/>
              <a:gd name="connsiteY7" fmla="*/ 74599 h 2601212"/>
              <a:gd name="connsiteX8" fmla="*/ 3268431 w 9211817"/>
              <a:gd name="connsiteY8" fmla="*/ 5020 h 2601212"/>
              <a:gd name="connsiteX9" fmla="*/ 9206820 w 9211817"/>
              <a:gd name="connsiteY9" fmla="*/ 1009694 h 2601212"/>
              <a:gd name="connsiteX10" fmla="*/ 9211817 w 9211817"/>
              <a:gd name="connsiteY10" fmla="*/ 2575492 h 2601212"/>
              <a:gd name="connsiteX0" fmla="*/ 9211817 w 9211817"/>
              <a:gd name="connsiteY0" fmla="*/ 2575492 h 3154855"/>
              <a:gd name="connsiteX1" fmla="*/ 8721045 w 9211817"/>
              <a:gd name="connsiteY1" fmla="*/ 2590844 h 3154855"/>
              <a:gd name="connsiteX2" fmla="*/ 3328642 w 9211817"/>
              <a:gd name="connsiteY2" fmla="*/ 212586 h 3154855"/>
              <a:gd name="connsiteX3" fmla="*/ 3007778 w 9211817"/>
              <a:gd name="connsiteY3" fmla="*/ 268405 h 3154855"/>
              <a:gd name="connsiteX4" fmla="*/ 15956 w 9211817"/>
              <a:gd name="connsiteY4" fmla="*/ 3154855 h 3154855"/>
              <a:gd name="connsiteX5" fmla="*/ 6351 w 9211817"/>
              <a:gd name="connsiteY5" fmla="*/ 2601212 h 3154855"/>
              <a:gd name="connsiteX6" fmla="*/ 0 w 9211817"/>
              <a:gd name="connsiteY6" fmla="*/ 1845853 h 3154855"/>
              <a:gd name="connsiteX7" fmla="*/ 2907850 w 9211817"/>
              <a:gd name="connsiteY7" fmla="*/ 74599 h 3154855"/>
              <a:gd name="connsiteX8" fmla="*/ 3268431 w 9211817"/>
              <a:gd name="connsiteY8" fmla="*/ 5020 h 3154855"/>
              <a:gd name="connsiteX9" fmla="*/ 9206820 w 9211817"/>
              <a:gd name="connsiteY9" fmla="*/ 1009694 h 3154855"/>
              <a:gd name="connsiteX10" fmla="*/ 9211817 w 9211817"/>
              <a:gd name="connsiteY10" fmla="*/ 2575492 h 3154855"/>
              <a:gd name="connsiteX0" fmla="*/ 9211817 w 9226243"/>
              <a:gd name="connsiteY0" fmla="*/ 2575492 h 3154855"/>
              <a:gd name="connsiteX1" fmla="*/ 9226243 w 9226243"/>
              <a:gd name="connsiteY1" fmla="*/ 2812638 h 3154855"/>
              <a:gd name="connsiteX2" fmla="*/ 3328642 w 9226243"/>
              <a:gd name="connsiteY2" fmla="*/ 212586 h 3154855"/>
              <a:gd name="connsiteX3" fmla="*/ 3007778 w 9226243"/>
              <a:gd name="connsiteY3" fmla="*/ 268405 h 3154855"/>
              <a:gd name="connsiteX4" fmla="*/ 15956 w 9226243"/>
              <a:gd name="connsiteY4" fmla="*/ 3154855 h 3154855"/>
              <a:gd name="connsiteX5" fmla="*/ 6351 w 9226243"/>
              <a:gd name="connsiteY5" fmla="*/ 2601212 h 3154855"/>
              <a:gd name="connsiteX6" fmla="*/ 0 w 9226243"/>
              <a:gd name="connsiteY6" fmla="*/ 1845853 h 3154855"/>
              <a:gd name="connsiteX7" fmla="*/ 2907850 w 9226243"/>
              <a:gd name="connsiteY7" fmla="*/ 74599 h 3154855"/>
              <a:gd name="connsiteX8" fmla="*/ 3268431 w 9226243"/>
              <a:gd name="connsiteY8" fmla="*/ 5020 h 3154855"/>
              <a:gd name="connsiteX9" fmla="*/ 9206820 w 9226243"/>
              <a:gd name="connsiteY9" fmla="*/ 1009694 h 3154855"/>
              <a:gd name="connsiteX10" fmla="*/ 9211817 w 9226243"/>
              <a:gd name="connsiteY10" fmla="*/ 2575492 h 3154855"/>
              <a:gd name="connsiteX0" fmla="*/ 9211817 w 9226243"/>
              <a:gd name="connsiteY0" fmla="*/ 2502030 h 3081393"/>
              <a:gd name="connsiteX1" fmla="*/ 9226243 w 9226243"/>
              <a:gd name="connsiteY1" fmla="*/ 2739176 h 3081393"/>
              <a:gd name="connsiteX2" fmla="*/ 3328642 w 9226243"/>
              <a:gd name="connsiteY2" fmla="*/ 139124 h 3081393"/>
              <a:gd name="connsiteX3" fmla="*/ 3007778 w 9226243"/>
              <a:gd name="connsiteY3" fmla="*/ 194943 h 3081393"/>
              <a:gd name="connsiteX4" fmla="*/ 15956 w 9226243"/>
              <a:gd name="connsiteY4" fmla="*/ 3081393 h 3081393"/>
              <a:gd name="connsiteX5" fmla="*/ 6351 w 9226243"/>
              <a:gd name="connsiteY5" fmla="*/ 2527750 h 3081393"/>
              <a:gd name="connsiteX6" fmla="*/ 0 w 9226243"/>
              <a:gd name="connsiteY6" fmla="*/ 1772391 h 3081393"/>
              <a:gd name="connsiteX7" fmla="*/ 2907850 w 9226243"/>
              <a:gd name="connsiteY7" fmla="*/ 1137 h 3081393"/>
              <a:gd name="connsiteX8" fmla="*/ 3478656 w 9226243"/>
              <a:gd name="connsiteY8" fmla="*/ 2003747 h 3081393"/>
              <a:gd name="connsiteX9" fmla="*/ 9206820 w 9226243"/>
              <a:gd name="connsiteY9" fmla="*/ 936232 h 3081393"/>
              <a:gd name="connsiteX10" fmla="*/ 9211817 w 9226243"/>
              <a:gd name="connsiteY10" fmla="*/ 2502030 h 3081393"/>
              <a:gd name="connsiteX0" fmla="*/ 9211817 w 9226243"/>
              <a:gd name="connsiteY0" fmla="*/ 2384390 h 3838321"/>
              <a:gd name="connsiteX1" fmla="*/ 9226243 w 9226243"/>
              <a:gd name="connsiteY1" fmla="*/ 2621536 h 3838321"/>
              <a:gd name="connsiteX2" fmla="*/ 3328642 w 9226243"/>
              <a:gd name="connsiteY2" fmla="*/ 21484 h 3838321"/>
              <a:gd name="connsiteX3" fmla="*/ 3007778 w 9226243"/>
              <a:gd name="connsiteY3" fmla="*/ 77303 h 3838321"/>
              <a:gd name="connsiteX4" fmla="*/ 15956 w 9226243"/>
              <a:gd name="connsiteY4" fmla="*/ 2963753 h 3838321"/>
              <a:gd name="connsiteX5" fmla="*/ 6351 w 9226243"/>
              <a:gd name="connsiteY5" fmla="*/ 2410110 h 3838321"/>
              <a:gd name="connsiteX6" fmla="*/ 0 w 9226243"/>
              <a:gd name="connsiteY6" fmla="*/ 1654751 h 3838321"/>
              <a:gd name="connsiteX7" fmla="*/ 899235 w 9226243"/>
              <a:gd name="connsiteY7" fmla="*/ 3838321 h 3838321"/>
              <a:gd name="connsiteX8" fmla="*/ 3478656 w 9226243"/>
              <a:gd name="connsiteY8" fmla="*/ 1886107 h 3838321"/>
              <a:gd name="connsiteX9" fmla="*/ 9206820 w 9226243"/>
              <a:gd name="connsiteY9" fmla="*/ 818592 h 3838321"/>
              <a:gd name="connsiteX10" fmla="*/ 9211817 w 9226243"/>
              <a:gd name="connsiteY10" fmla="*/ 2384390 h 3838321"/>
              <a:gd name="connsiteX0" fmla="*/ 9205466 w 9219892"/>
              <a:gd name="connsiteY0" fmla="*/ 2384390 h 3838321"/>
              <a:gd name="connsiteX1" fmla="*/ 9219892 w 9219892"/>
              <a:gd name="connsiteY1" fmla="*/ 2621536 h 3838321"/>
              <a:gd name="connsiteX2" fmla="*/ 3322291 w 9219892"/>
              <a:gd name="connsiteY2" fmla="*/ 21484 h 3838321"/>
              <a:gd name="connsiteX3" fmla="*/ 3001427 w 9219892"/>
              <a:gd name="connsiteY3" fmla="*/ 77303 h 3838321"/>
              <a:gd name="connsiteX4" fmla="*/ 9605 w 9219892"/>
              <a:gd name="connsiteY4" fmla="*/ 2963753 h 3838321"/>
              <a:gd name="connsiteX5" fmla="*/ 0 w 9219892"/>
              <a:gd name="connsiteY5" fmla="*/ 2410110 h 3838321"/>
              <a:gd name="connsiteX6" fmla="*/ 892884 w 9219892"/>
              <a:gd name="connsiteY6" fmla="*/ 3838321 h 3838321"/>
              <a:gd name="connsiteX7" fmla="*/ 3472305 w 9219892"/>
              <a:gd name="connsiteY7" fmla="*/ 1886107 h 3838321"/>
              <a:gd name="connsiteX8" fmla="*/ 9200469 w 9219892"/>
              <a:gd name="connsiteY8" fmla="*/ 818592 h 3838321"/>
              <a:gd name="connsiteX9" fmla="*/ 9205466 w 9219892"/>
              <a:gd name="connsiteY9" fmla="*/ 2384390 h 383832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883279 w 9210287"/>
              <a:gd name="connsiteY6" fmla="*/ 3838321 h 3992071"/>
              <a:gd name="connsiteX7" fmla="*/ 3462700 w 9210287"/>
              <a:gd name="connsiteY7" fmla="*/ 1886107 h 3992071"/>
              <a:gd name="connsiteX8" fmla="*/ 9190864 w 9210287"/>
              <a:gd name="connsiteY8" fmla="*/ 818592 h 3992071"/>
              <a:gd name="connsiteX9" fmla="*/ 9195861 w 9210287"/>
              <a:gd name="connsiteY9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0864 w 9210287"/>
              <a:gd name="connsiteY7" fmla="*/ 818592 h 3992071"/>
              <a:gd name="connsiteX8" fmla="*/ 9195861 w 9210287"/>
              <a:gd name="connsiteY8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5861 w 9210287"/>
              <a:gd name="connsiteY7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8" fmla="*/ 9195861 w 9210287"/>
              <a:gd name="connsiteY8" fmla="*/ 2384390 h 3992071"/>
              <a:gd name="connsiteX0" fmla="*/ 3462700 w 9210287"/>
              <a:gd name="connsiteY0" fmla="*/ 1886107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0" fmla="*/ 3462700 w 4253720"/>
              <a:gd name="connsiteY0" fmla="*/ 1886107 h 3992071"/>
              <a:gd name="connsiteX1" fmla="*/ 4061269 w 4253720"/>
              <a:gd name="connsiteY1" fmla="*/ 1262952 h 3992071"/>
              <a:gd name="connsiteX2" fmla="*/ 4229981 w 4253720"/>
              <a:gd name="connsiteY2" fmla="*/ 427625 h 3992071"/>
              <a:gd name="connsiteX3" fmla="*/ 3312686 w 4253720"/>
              <a:gd name="connsiteY3" fmla="*/ 21484 h 3992071"/>
              <a:gd name="connsiteX4" fmla="*/ 2991822 w 4253720"/>
              <a:gd name="connsiteY4" fmla="*/ 77303 h 3992071"/>
              <a:gd name="connsiteX5" fmla="*/ 0 w 4253720"/>
              <a:gd name="connsiteY5" fmla="*/ 2963753 h 3992071"/>
              <a:gd name="connsiteX6" fmla="*/ 702987 w 4253720"/>
              <a:gd name="connsiteY6" fmla="*/ 3992071 h 3992071"/>
              <a:gd name="connsiteX7" fmla="*/ 3462700 w 4253720"/>
              <a:gd name="connsiteY7" fmla="*/ 1886107 h 3992071"/>
              <a:gd name="connsiteX0" fmla="*/ 3462700 w 4231999"/>
              <a:gd name="connsiteY0" fmla="*/ 1886107 h 3992071"/>
              <a:gd name="connsiteX1" fmla="*/ 4229981 w 4231999"/>
              <a:gd name="connsiteY1" fmla="*/ 427625 h 3992071"/>
              <a:gd name="connsiteX2" fmla="*/ 3312686 w 4231999"/>
              <a:gd name="connsiteY2" fmla="*/ 21484 h 3992071"/>
              <a:gd name="connsiteX3" fmla="*/ 2991822 w 4231999"/>
              <a:gd name="connsiteY3" fmla="*/ 77303 h 3992071"/>
              <a:gd name="connsiteX4" fmla="*/ 0 w 4231999"/>
              <a:gd name="connsiteY4" fmla="*/ 2963753 h 3992071"/>
              <a:gd name="connsiteX5" fmla="*/ 702987 w 4231999"/>
              <a:gd name="connsiteY5" fmla="*/ 3992071 h 3992071"/>
              <a:gd name="connsiteX6" fmla="*/ 3462700 w 4231999"/>
              <a:gd name="connsiteY6" fmla="*/ 1886107 h 3992071"/>
              <a:gd name="connsiteX0" fmla="*/ 3053503 w 4230720"/>
              <a:gd name="connsiteY0" fmla="*/ 1637125 h 3992071"/>
              <a:gd name="connsiteX1" fmla="*/ 4229981 w 4230720"/>
              <a:gd name="connsiteY1" fmla="*/ 427625 h 3992071"/>
              <a:gd name="connsiteX2" fmla="*/ 3312686 w 4230720"/>
              <a:gd name="connsiteY2" fmla="*/ 21484 h 3992071"/>
              <a:gd name="connsiteX3" fmla="*/ 2991822 w 4230720"/>
              <a:gd name="connsiteY3" fmla="*/ 77303 h 3992071"/>
              <a:gd name="connsiteX4" fmla="*/ 0 w 4230720"/>
              <a:gd name="connsiteY4" fmla="*/ 2963753 h 3992071"/>
              <a:gd name="connsiteX5" fmla="*/ 702987 w 4230720"/>
              <a:gd name="connsiteY5" fmla="*/ 3992071 h 3992071"/>
              <a:gd name="connsiteX6" fmla="*/ 3053503 w 4230720"/>
              <a:gd name="connsiteY6" fmla="*/ 1637125 h 3992071"/>
              <a:gd name="connsiteX0" fmla="*/ 3053503 w 4229981"/>
              <a:gd name="connsiteY0" fmla="*/ 1637125 h 3992071"/>
              <a:gd name="connsiteX1" fmla="*/ 4229981 w 4229981"/>
              <a:gd name="connsiteY1" fmla="*/ 427625 h 3992071"/>
              <a:gd name="connsiteX2" fmla="*/ 3312686 w 4229981"/>
              <a:gd name="connsiteY2" fmla="*/ 21484 h 3992071"/>
              <a:gd name="connsiteX3" fmla="*/ 2991822 w 4229981"/>
              <a:gd name="connsiteY3" fmla="*/ 77303 h 3992071"/>
              <a:gd name="connsiteX4" fmla="*/ 0 w 4229981"/>
              <a:gd name="connsiteY4" fmla="*/ 2963753 h 3992071"/>
              <a:gd name="connsiteX5" fmla="*/ 702987 w 4229981"/>
              <a:gd name="connsiteY5" fmla="*/ 3992071 h 3992071"/>
              <a:gd name="connsiteX6" fmla="*/ 3053503 w 4229981"/>
              <a:gd name="connsiteY6" fmla="*/ 1637125 h 3992071"/>
              <a:gd name="connsiteX0" fmla="*/ 3053503 w 4229981"/>
              <a:gd name="connsiteY0" fmla="*/ 1637125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6" fmla="*/ 3053503 w 4229981"/>
              <a:gd name="connsiteY6" fmla="*/ 1637125 h 3741156"/>
              <a:gd name="connsiteX0" fmla="*/ 823839 w 4229981"/>
              <a:gd name="connsiteY0" fmla="*/ 3741156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0" fmla="*/ 824251 w 4230393"/>
              <a:gd name="connsiteY0" fmla="*/ 3741156 h 3741156"/>
              <a:gd name="connsiteX1" fmla="*/ 4230393 w 4230393"/>
              <a:gd name="connsiteY1" fmla="*/ 427625 h 3741156"/>
              <a:gd name="connsiteX2" fmla="*/ 3313098 w 4230393"/>
              <a:gd name="connsiteY2" fmla="*/ 21484 h 3741156"/>
              <a:gd name="connsiteX3" fmla="*/ 2992234 w 4230393"/>
              <a:gd name="connsiteY3" fmla="*/ 77303 h 3741156"/>
              <a:gd name="connsiteX4" fmla="*/ 0 w 4230393"/>
              <a:gd name="connsiteY4" fmla="*/ 2997400 h 3741156"/>
              <a:gd name="connsiteX5" fmla="*/ 824251 w 4230393"/>
              <a:gd name="connsiteY5" fmla="*/ 3741156 h 3741156"/>
              <a:gd name="connsiteX0" fmla="*/ 798501 w 4204643"/>
              <a:gd name="connsiteY0" fmla="*/ 3741156 h 3741156"/>
              <a:gd name="connsiteX1" fmla="*/ 4204643 w 4204643"/>
              <a:gd name="connsiteY1" fmla="*/ 427625 h 3741156"/>
              <a:gd name="connsiteX2" fmla="*/ 3287348 w 4204643"/>
              <a:gd name="connsiteY2" fmla="*/ 21484 h 3741156"/>
              <a:gd name="connsiteX3" fmla="*/ 2966484 w 4204643"/>
              <a:gd name="connsiteY3" fmla="*/ 77303 h 3741156"/>
              <a:gd name="connsiteX4" fmla="*/ 0 w 4204643"/>
              <a:gd name="connsiteY4" fmla="*/ 2955650 h 3741156"/>
              <a:gd name="connsiteX5" fmla="*/ 798501 w 4204643"/>
              <a:gd name="connsiteY5" fmla="*/ 3741156 h 3741156"/>
              <a:gd name="connsiteX0" fmla="*/ 773573 w 4179715"/>
              <a:gd name="connsiteY0" fmla="*/ 3741156 h 3741156"/>
              <a:gd name="connsiteX1" fmla="*/ 4179715 w 4179715"/>
              <a:gd name="connsiteY1" fmla="*/ 427625 h 3741156"/>
              <a:gd name="connsiteX2" fmla="*/ 3262420 w 4179715"/>
              <a:gd name="connsiteY2" fmla="*/ 21484 h 3741156"/>
              <a:gd name="connsiteX3" fmla="*/ 2941556 w 4179715"/>
              <a:gd name="connsiteY3" fmla="*/ 77303 h 3741156"/>
              <a:gd name="connsiteX4" fmla="*/ 0 w 4179715"/>
              <a:gd name="connsiteY4" fmla="*/ 2981195 h 3741156"/>
              <a:gd name="connsiteX5" fmla="*/ 773573 w 4179715"/>
              <a:gd name="connsiteY5" fmla="*/ 3741156 h 3741156"/>
              <a:gd name="connsiteX0" fmla="*/ 788633 w 4194775"/>
              <a:gd name="connsiteY0" fmla="*/ 3741156 h 3741156"/>
              <a:gd name="connsiteX1" fmla="*/ 4194775 w 4194775"/>
              <a:gd name="connsiteY1" fmla="*/ 427625 h 3741156"/>
              <a:gd name="connsiteX2" fmla="*/ 3277480 w 4194775"/>
              <a:gd name="connsiteY2" fmla="*/ 21484 h 3741156"/>
              <a:gd name="connsiteX3" fmla="*/ 2956616 w 4194775"/>
              <a:gd name="connsiteY3" fmla="*/ 77303 h 3741156"/>
              <a:gd name="connsiteX4" fmla="*/ 0 w 4194775"/>
              <a:gd name="connsiteY4" fmla="*/ 2965763 h 3741156"/>
              <a:gd name="connsiteX5" fmla="*/ 788633 w 4194775"/>
              <a:gd name="connsiteY5" fmla="*/ 3741156 h 37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4775" h="3741156">
                <a:moveTo>
                  <a:pt x="788633" y="3741156"/>
                </a:moveTo>
                <a:lnTo>
                  <a:pt x="4194775" y="427625"/>
                </a:lnTo>
                <a:lnTo>
                  <a:pt x="3277480" y="21484"/>
                </a:lnTo>
                <a:cubicBezTo>
                  <a:pt x="3178918" y="-22235"/>
                  <a:pt x="3034588" y="2942"/>
                  <a:pt x="2956616" y="77303"/>
                </a:cubicBezTo>
                <a:lnTo>
                  <a:pt x="0" y="2965763"/>
                </a:lnTo>
                <a:lnTo>
                  <a:pt x="788633" y="3741156"/>
                </a:lnTo>
                <a:close/>
              </a:path>
            </a:pathLst>
          </a:custGeom>
          <a:solidFill>
            <a:srgbClr val="006298"/>
          </a:solidFill>
          <a:ln w="97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A86A5D8E-FA58-987D-D5E1-C53B60773C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15267" y="1302770"/>
          <a:ext cx="985" cy="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7" imgW="425" imgH="424" progId="TCLayout.ActiveDocument.1">
                  <p:embed/>
                </p:oleObj>
              </mc:Choice>
              <mc:Fallback>
                <p:oleObj name="Slide do think-cell" r:id="rId7" imgW="425" imgH="424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6A5D8E-FA58-987D-D5E1-C53B60773C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5267" y="1302770"/>
                        <a:ext cx="985" cy="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D0694CA7-92C6-CD8C-A27A-52958A5CB411}"/>
              </a:ext>
            </a:extLst>
          </p:cNvPr>
          <p:cNvSpPr txBox="1"/>
          <p:nvPr/>
        </p:nvSpPr>
        <p:spPr>
          <a:xfrm>
            <a:off x="670720" y="438695"/>
            <a:ext cx="4671301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DANÇA </a:t>
            </a:r>
            <a:r>
              <a:rPr lang="pt-BR" sz="4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139DDF1-5DD9-AE3C-73A7-610CF81670DD}"/>
              </a:ext>
            </a:extLst>
          </p:cNvPr>
          <p:cNvGrpSpPr/>
          <p:nvPr/>
        </p:nvGrpSpPr>
        <p:grpSpPr>
          <a:xfrm>
            <a:off x="660870" y="3106195"/>
            <a:ext cx="6958263" cy="1598152"/>
            <a:chOff x="308811" y="2213811"/>
            <a:chExt cx="6958263" cy="1598152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71DC0963-22EF-D69B-9492-72B7304A873B}"/>
                </a:ext>
              </a:extLst>
            </p:cNvPr>
            <p:cNvSpPr txBox="1"/>
            <p:nvPr/>
          </p:nvSpPr>
          <p:spPr>
            <a:xfrm>
              <a:off x="456230" y="2273193"/>
              <a:ext cx="6701589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A capoeira </a:t>
              </a:r>
              <a:r>
                <a:rPr lang="pt-BR" b="0" i="0" dirty="0">
                  <a:solidFill>
                    <a:srgbClr val="040C28"/>
                  </a:solidFill>
                  <a:effectLst/>
                  <a:latin typeface="Google Sans"/>
                </a:rPr>
                <a:t>é uma manifestação cultural afro-brasileira que </a:t>
              </a:r>
              <a:r>
                <a:rPr lang="pt-BR" b="1" i="1" dirty="0">
                  <a:solidFill>
                    <a:srgbClr val="040C28"/>
                  </a:solidFill>
                  <a:effectLst/>
                  <a:latin typeface="Google Sans"/>
                </a:rPr>
                <a:t>envolve elementos de dança, arte marcial, música, jogo e religiosidade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. O surgimento da expressão foi protagonizado pelos negros escravizados como forma de resistência à opressão dos senhores e de preservação de suas identidades culturais.</a:t>
              </a:r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B71C3419-06E0-B90A-CA75-BBE582C009EC}"/>
                </a:ext>
              </a:extLst>
            </p:cNvPr>
            <p:cNvSpPr/>
            <p:nvPr/>
          </p:nvSpPr>
          <p:spPr>
            <a:xfrm>
              <a:off x="308811" y="2213811"/>
              <a:ext cx="6958263" cy="1598152"/>
            </a:xfrm>
            <a:prstGeom prst="rect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52" name="Picture 4" descr="Dia nacional da Capoeira: a arte brasileira que conquistou o mundo -  100fronteiras.com">
            <a:extLst>
              <a:ext uri="{FF2B5EF4-FFF2-40B4-BE49-F238E27FC236}">
                <a16:creationId xmlns:a16="http://schemas.microsoft.com/office/drawing/2014/main" id="{09A87298-3837-B217-92A5-A54AF01A5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57800"/>
            <a:ext cx="28670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Quais são os instrumentos tocados na capoeira? - SABRA - Sociedade  Artística Brasileira">
            <a:extLst>
              <a:ext uri="{FF2B5EF4-FFF2-40B4-BE49-F238E27FC236}">
                <a16:creationId xmlns:a16="http://schemas.microsoft.com/office/drawing/2014/main" id="{F1E6FFBB-BA0B-4AF0-4B9F-8E2EE27AD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447" y="5257800"/>
            <a:ext cx="266949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B96D1357-DD4D-D706-4503-3A737B413CA8}"/>
              </a:ext>
            </a:extLst>
          </p:cNvPr>
          <p:cNvSpPr txBox="1"/>
          <p:nvPr/>
        </p:nvSpPr>
        <p:spPr>
          <a:xfrm>
            <a:off x="670720" y="2342126"/>
            <a:ext cx="274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CAPOEIRA</a:t>
            </a:r>
          </a:p>
        </p:txBody>
      </p:sp>
      <p:sp>
        <p:nvSpPr>
          <p:cNvPr id="2" name="Botão de ação: Retornar 1">
            <a:hlinkClick r:id="rId11" action="ppaction://hlinksldjump"/>
            <a:extLst>
              <a:ext uri="{FF2B5EF4-FFF2-40B4-BE49-F238E27FC236}">
                <a16:creationId xmlns:a16="http://schemas.microsoft.com/office/drawing/2014/main" id="{B735C7FA-3FD2-09BD-81FD-F3BA01BB9183}"/>
              </a:ext>
            </a:extLst>
          </p:cNvPr>
          <p:cNvSpPr/>
          <p:nvPr/>
        </p:nvSpPr>
        <p:spPr>
          <a:xfrm>
            <a:off x="11965189" y="0"/>
            <a:ext cx="226811" cy="196948"/>
          </a:xfrm>
          <a:prstGeom prst="actionButtonReturn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12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FF08C-9729-4075-37D1-366458694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: Cantos Superiores Arredondados 22">
            <a:extLst>
              <a:ext uri="{FF2B5EF4-FFF2-40B4-BE49-F238E27FC236}">
                <a16:creationId xmlns:a16="http://schemas.microsoft.com/office/drawing/2014/main" id="{84B85A3D-3163-8D25-1AC7-153FE5CEE5CB}"/>
              </a:ext>
            </a:extLst>
          </p:cNvPr>
          <p:cNvSpPr/>
          <p:nvPr/>
        </p:nvSpPr>
        <p:spPr>
          <a:xfrm>
            <a:off x="660870" y="2262729"/>
            <a:ext cx="2740056" cy="841406"/>
          </a:xfrm>
          <a:prstGeom prst="round2Same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6D9B6B7-36A3-6E6D-B1AE-AFA520AEF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6252" y="5257800"/>
            <a:ext cx="276057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FE8836C5-857E-60DC-4A69-61297416B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86828" y="5257800"/>
            <a:ext cx="3054939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6C66EA7-5128-7561-7025-2116FF0270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8" r="30158"/>
          <a:stretch/>
        </p:blipFill>
        <p:spPr>
          <a:xfrm>
            <a:off x="7728861" y="-144379"/>
            <a:ext cx="4522343" cy="7555832"/>
          </a:xfrm>
          <a:custGeom>
            <a:avLst/>
            <a:gdLst>
              <a:gd name="connsiteX0" fmla="*/ 1088740 w 4561613"/>
              <a:gd name="connsiteY0" fmla="*/ 0 h 7115766"/>
              <a:gd name="connsiteX1" fmla="*/ 4487259 w 4561613"/>
              <a:gd name="connsiteY1" fmla="*/ 102869 h 7115766"/>
              <a:gd name="connsiteX2" fmla="*/ 4561613 w 4561613"/>
              <a:gd name="connsiteY2" fmla="*/ 7115766 h 7115766"/>
              <a:gd name="connsiteX3" fmla="*/ 4121684 w 4561613"/>
              <a:gd name="connsiteY3" fmla="*/ 7032767 h 7115766"/>
              <a:gd name="connsiteX4" fmla="*/ 115856 w 4561613"/>
              <a:gd name="connsiteY4" fmla="*/ 3250873 h 7115766"/>
              <a:gd name="connsiteX5" fmla="*/ 22130 w 4561613"/>
              <a:gd name="connsiteY5" fmla="*/ 2829588 h 711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1613" h="7115766">
                <a:moveTo>
                  <a:pt x="1088740" y="0"/>
                </a:moveTo>
                <a:lnTo>
                  <a:pt x="4487259" y="102869"/>
                </a:lnTo>
                <a:lnTo>
                  <a:pt x="4561613" y="7115766"/>
                </a:lnTo>
                <a:lnTo>
                  <a:pt x="4121684" y="7032767"/>
                </a:lnTo>
                <a:lnTo>
                  <a:pt x="115856" y="3250873"/>
                </a:lnTo>
                <a:cubicBezTo>
                  <a:pt x="12602" y="3152257"/>
                  <a:pt x="-29648" y="2962760"/>
                  <a:pt x="22130" y="2829588"/>
                </a:cubicBezTo>
                <a:close/>
              </a:path>
            </a:pathLst>
          </a:custGeom>
        </p:spPr>
      </p:pic>
      <p:sp>
        <p:nvSpPr>
          <p:cNvPr id="9" name="Gráfico 13">
            <a:extLst>
              <a:ext uri="{FF2B5EF4-FFF2-40B4-BE49-F238E27FC236}">
                <a16:creationId xmlns:a16="http://schemas.microsoft.com/office/drawing/2014/main" id="{4BA446E5-B657-4857-EC37-B74CE0846F6C}"/>
              </a:ext>
            </a:extLst>
          </p:cNvPr>
          <p:cNvSpPr/>
          <p:nvPr/>
        </p:nvSpPr>
        <p:spPr>
          <a:xfrm rot="8142040" flipH="1">
            <a:off x="186660" y="-1930628"/>
            <a:ext cx="5558777" cy="4957656"/>
          </a:xfrm>
          <a:custGeom>
            <a:avLst/>
            <a:gdLst>
              <a:gd name="connsiteX0" fmla="*/ 11244694 w 11841874"/>
              <a:gd name="connsiteY0" fmla="*/ 2895326 h 3070130"/>
              <a:gd name="connsiteX1" fmla="*/ 10994092 w 11841874"/>
              <a:gd name="connsiteY1" fmla="*/ 2998279 h 3070130"/>
              <a:gd name="connsiteX2" fmla="*/ 4712474 w 11841874"/>
              <a:gd name="connsiteY2" fmla="*/ 212586 h 3070130"/>
              <a:gd name="connsiteX3" fmla="*/ 4391610 w 11841874"/>
              <a:gd name="connsiteY3" fmla="*/ 268405 h 3070130"/>
              <a:gd name="connsiteX4" fmla="*/ 1560930 w 11841874"/>
              <a:gd name="connsiteY4" fmla="*/ 2971931 h 3070130"/>
              <a:gd name="connsiteX5" fmla="*/ 1228258 w 11841874"/>
              <a:gd name="connsiteY5" fmla="*/ 3063174 h 3070130"/>
              <a:gd name="connsiteX6" fmla="*/ 86306 w 11841874"/>
              <a:gd name="connsiteY6" fmla="*/ 2799594 h 3070130"/>
              <a:gd name="connsiteX7" fmla="*/ 62592 w 11841874"/>
              <a:gd name="connsiteY7" fmla="*/ 2653508 h 3070130"/>
              <a:gd name="connsiteX8" fmla="*/ 4291682 w 11841874"/>
              <a:gd name="connsiteY8" fmla="*/ 74599 h 3070130"/>
              <a:gd name="connsiteX9" fmla="*/ 4652263 w 11841874"/>
              <a:gd name="connsiteY9" fmla="*/ 5020 h 3070130"/>
              <a:gd name="connsiteX10" fmla="*/ 11707349 w 11841874"/>
              <a:gd name="connsiteY10" fmla="*/ 1189130 h 3070130"/>
              <a:gd name="connsiteX11" fmla="*/ 11829137 w 11841874"/>
              <a:gd name="connsiteY11" fmla="*/ 1403917 h 3070130"/>
              <a:gd name="connsiteX12" fmla="*/ 11244596 w 11841874"/>
              <a:gd name="connsiteY12" fmla="*/ 2895326 h 3070130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1707349 w 11841873"/>
              <a:gd name="connsiteY11" fmla="*/ 1189130 h 3070131"/>
              <a:gd name="connsiteX12" fmla="*/ 11829137 w 11841873"/>
              <a:gd name="connsiteY12" fmla="*/ 1403917 h 3070131"/>
              <a:gd name="connsiteX13" fmla="*/ 11244596 w 11841873"/>
              <a:gd name="connsiteY13" fmla="*/ 2895326 h 3070131"/>
              <a:gd name="connsiteX14" fmla="*/ 11244694 w 11841873"/>
              <a:gd name="connsiteY14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0590652 w 11841873"/>
              <a:gd name="connsiteY11" fmla="*/ 1009694 h 3070131"/>
              <a:gd name="connsiteX12" fmla="*/ 11707349 w 11841873"/>
              <a:gd name="connsiteY12" fmla="*/ 1189130 h 3070131"/>
              <a:gd name="connsiteX13" fmla="*/ 11829137 w 11841873"/>
              <a:gd name="connsiteY13" fmla="*/ 1403917 h 3070131"/>
              <a:gd name="connsiteX14" fmla="*/ 11244596 w 11841873"/>
              <a:gd name="connsiteY14" fmla="*/ 2895326 h 3070131"/>
              <a:gd name="connsiteX15" fmla="*/ 11244694 w 11841873"/>
              <a:gd name="connsiteY15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10104877 w 11841873"/>
              <a:gd name="connsiteY2" fmla="*/ 2590844 h 3070131"/>
              <a:gd name="connsiteX3" fmla="*/ 4712474 w 11841873"/>
              <a:gd name="connsiteY3" fmla="*/ 212586 h 3070131"/>
              <a:gd name="connsiteX4" fmla="*/ 4391610 w 11841873"/>
              <a:gd name="connsiteY4" fmla="*/ 268405 h 3070131"/>
              <a:gd name="connsiteX5" fmla="*/ 1560930 w 11841873"/>
              <a:gd name="connsiteY5" fmla="*/ 2971931 h 3070131"/>
              <a:gd name="connsiteX6" fmla="*/ 1228258 w 11841873"/>
              <a:gd name="connsiteY6" fmla="*/ 3063174 h 3070131"/>
              <a:gd name="connsiteX7" fmla="*/ 86306 w 11841873"/>
              <a:gd name="connsiteY7" fmla="*/ 2799594 h 3070131"/>
              <a:gd name="connsiteX8" fmla="*/ 62592 w 11841873"/>
              <a:gd name="connsiteY8" fmla="*/ 2653508 h 3070131"/>
              <a:gd name="connsiteX9" fmla="*/ 1340969 w 11841873"/>
              <a:gd name="connsiteY9" fmla="*/ 1869665 h 3070131"/>
              <a:gd name="connsiteX10" fmla="*/ 4291682 w 11841873"/>
              <a:gd name="connsiteY10" fmla="*/ 74599 h 3070131"/>
              <a:gd name="connsiteX11" fmla="*/ 4652263 w 11841873"/>
              <a:gd name="connsiteY11" fmla="*/ 5020 h 3070131"/>
              <a:gd name="connsiteX12" fmla="*/ 10590652 w 11841873"/>
              <a:gd name="connsiteY12" fmla="*/ 1009694 h 3070131"/>
              <a:gd name="connsiteX13" fmla="*/ 11707349 w 11841873"/>
              <a:gd name="connsiteY13" fmla="*/ 1189130 h 3070131"/>
              <a:gd name="connsiteX14" fmla="*/ 11829137 w 11841873"/>
              <a:gd name="connsiteY14" fmla="*/ 1403917 h 3070131"/>
              <a:gd name="connsiteX15" fmla="*/ 11244596 w 11841873"/>
              <a:gd name="connsiteY15" fmla="*/ 2895326 h 3070131"/>
              <a:gd name="connsiteX16" fmla="*/ 11244694 w 11841873"/>
              <a:gd name="connsiteY16" fmla="*/ 2895326 h 3070131"/>
              <a:gd name="connsiteX0" fmla="*/ 11244694 w 11829137"/>
              <a:gd name="connsiteY0" fmla="*/ 2895326 h 3070131"/>
              <a:gd name="connsiteX1" fmla="*/ 10994092 w 11829137"/>
              <a:gd name="connsiteY1" fmla="*/ 2998279 h 3070131"/>
              <a:gd name="connsiteX2" fmla="*/ 10104877 w 11829137"/>
              <a:gd name="connsiteY2" fmla="*/ 2590844 h 3070131"/>
              <a:gd name="connsiteX3" fmla="*/ 4712474 w 11829137"/>
              <a:gd name="connsiteY3" fmla="*/ 212586 h 3070131"/>
              <a:gd name="connsiteX4" fmla="*/ 4391610 w 11829137"/>
              <a:gd name="connsiteY4" fmla="*/ 268405 h 3070131"/>
              <a:gd name="connsiteX5" fmla="*/ 1560930 w 11829137"/>
              <a:gd name="connsiteY5" fmla="*/ 2971931 h 3070131"/>
              <a:gd name="connsiteX6" fmla="*/ 1228258 w 11829137"/>
              <a:gd name="connsiteY6" fmla="*/ 3063174 h 3070131"/>
              <a:gd name="connsiteX7" fmla="*/ 86306 w 11829137"/>
              <a:gd name="connsiteY7" fmla="*/ 2799594 h 3070131"/>
              <a:gd name="connsiteX8" fmla="*/ 62592 w 11829137"/>
              <a:gd name="connsiteY8" fmla="*/ 2653508 h 3070131"/>
              <a:gd name="connsiteX9" fmla="*/ 1340969 w 11829137"/>
              <a:gd name="connsiteY9" fmla="*/ 1869665 h 3070131"/>
              <a:gd name="connsiteX10" fmla="*/ 4291682 w 11829137"/>
              <a:gd name="connsiteY10" fmla="*/ 74599 h 3070131"/>
              <a:gd name="connsiteX11" fmla="*/ 4652263 w 11829137"/>
              <a:gd name="connsiteY11" fmla="*/ 5020 h 3070131"/>
              <a:gd name="connsiteX12" fmla="*/ 10590652 w 11829137"/>
              <a:gd name="connsiteY12" fmla="*/ 1009694 h 3070131"/>
              <a:gd name="connsiteX13" fmla="*/ 11829137 w 11829137"/>
              <a:gd name="connsiteY13" fmla="*/ 1403917 h 3070131"/>
              <a:gd name="connsiteX14" fmla="*/ 11244596 w 11829137"/>
              <a:gd name="connsiteY14" fmla="*/ 2895326 h 3070131"/>
              <a:gd name="connsiteX15" fmla="*/ 11244694 w 11829137"/>
              <a:gd name="connsiteY15" fmla="*/ 2895326 h 3070131"/>
              <a:gd name="connsiteX0" fmla="*/ 11244694 w 11244694"/>
              <a:gd name="connsiteY0" fmla="*/ 2895326 h 3070131"/>
              <a:gd name="connsiteX1" fmla="*/ 10994092 w 11244694"/>
              <a:gd name="connsiteY1" fmla="*/ 2998279 h 3070131"/>
              <a:gd name="connsiteX2" fmla="*/ 10104877 w 11244694"/>
              <a:gd name="connsiteY2" fmla="*/ 2590844 h 3070131"/>
              <a:gd name="connsiteX3" fmla="*/ 4712474 w 11244694"/>
              <a:gd name="connsiteY3" fmla="*/ 212586 h 3070131"/>
              <a:gd name="connsiteX4" fmla="*/ 4391610 w 11244694"/>
              <a:gd name="connsiteY4" fmla="*/ 268405 h 3070131"/>
              <a:gd name="connsiteX5" fmla="*/ 1560930 w 11244694"/>
              <a:gd name="connsiteY5" fmla="*/ 2971931 h 3070131"/>
              <a:gd name="connsiteX6" fmla="*/ 1228258 w 11244694"/>
              <a:gd name="connsiteY6" fmla="*/ 3063174 h 3070131"/>
              <a:gd name="connsiteX7" fmla="*/ 86306 w 11244694"/>
              <a:gd name="connsiteY7" fmla="*/ 2799594 h 3070131"/>
              <a:gd name="connsiteX8" fmla="*/ 62592 w 11244694"/>
              <a:gd name="connsiteY8" fmla="*/ 2653508 h 3070131"/>
              <a:gd name="connsiteX9" fmla="*/ 1340969 w 11244694"/>
              <a:gd name="connsiteY9" fmla="*/ 1869665 h 3070131"/>
              <a:gd name="connsiteX10" fmla="*/ 4291682 w 11244694"/>
              <a:gd name="connsiteY10" fmla="*/ 74599 h 3070131"/>
              <a:gd name="connsiteX11" fmla="*/ 4652263 w 11244694"/>
              <a:gd name="connsiteY11" fmla="*/ 5020 h 3070131"/>
              <a:gd name="connsiteX12" fmla="*/ 10590652 w 11244694"/>
              <a:gd name="connsiteY12" fmla="*/ 1009694 h 3070131"/>
              <a:gd name="connsiteX13" fmla="*/ 10638512 w 11244694"/>
              <a:gd name="connsiteY13" fmla="*/ 2613592 h 3070131"/>
              <a:gd name="connsiteX14" fmla="*/ 11244596 w 11244694"/>
              <a:gd name="connsiteY14" fmla="*/ 2895326 h 3070131"/>
              <a:gd name="connsiteX15" fmla="*/ 11244694 w 11244694"/>
              <a:gd name="connsiteY15" fmla="*/ 2895326 h 3070131"/>
              <a:gd name="connsiteX0" fmla="*/ 11244596 w 11244596"/>
              <a:gd name="connsiteY0" fmla="*/ 2895326 h 3070131"/>
              <a:gd name="connsiteX1" fmla="*/ 10994092 w 11244596"/>
              <a:gd name="connsiteY1" fmla="*/ 2998279 h 3070131"/>
              <a:gd name="connsiteX2" fmla="*/ 10104877 w 11244596"/>
              <a:gd name="connsiteY2" fmla="*/ 2590844 h 3070131"/>
              <a:gd name="connsiteX3" fmla="*/ 4712474 w 11244596"/>
              <a:gd name="connsiteY3" fmla="*/ 212586 h 3070131"/>
              <a:gd name="connsiteX4" fmla="*/ 4391610 w 11244596"/>
              <a:gd name="connsiteY4" fmla="*/ 268405 h 3070131"/>
              <a:gd name="connsiteX5" fmla="*/ 1560930 w 11244596"/>
              <a:gd name="connsiteY5" fmla="*/ 2971931 h 3070131"/>
              <a:gd name="connsiteX6" fmla="*/ 1228258 w 11244596"/>
              <a:gd name="connsiteY6" fmla="*/ 3063174 h 3070131"/>
              <a:gd name="connsiteX7" fmla="*/ 86306 w 11244596"/>
              <a:gd name="connsiteY7" fmla="*/ 2799594 h 3070131"/>
              <a:gd name="connsiteX8" fmla="*/ 62592 w 11244596"/>
              <a:gd name="connsiteY8" fmla="*/ 2653508 h 3070131"/>
              <a:gd name="connsiteX9" fmla="*/ 1340969 w 11244596"/>
              <a:gd name="connsiteY9" fmla="*/ 1869665 h 3070131"/>
              <a:gd name="connsiteX10" fmla="*/ 4291682 w 11244596"/>
              <a:gd name="connsiteY10" fmla="*/ 74599 h 3070131"/>
              <a:gd name="connsiteX11" fmla="*/ 4652263 w 11244596"/>
              <a:gd name="connsiteY11" fmla="*/ 5020 h 3070131"/>
              <a:gd name="connsiteX12" fmla="*/ 10590652 w 11244596"/>
              <a:gd name="connsiteY12" fmla="*/ 1009694 h 3070131"/>
              <a:gd name="connsiteX13" fmla="*/ 10638512 w 11244596"/>
              <a:gd name="connsiteY13" fmla="*/ 2613592 h 3070131"/>
              <a:gd name="connsiteX14" fmla="*/ 11244596 w 11244596"/>
              <a:gd name="connsiteY14" fmla="*/ 2895326 h 3070131"/>
              <a:gd name="connsiteX0" fmla="*/ 10638512 w 10994092"/>
              <a:gd name="connsiteY0" fmla="*/ 2613592 h 3070131"/>
              <a:gd name="connsiteX1" fmla="*/ 10994092 w 10994092"/>
              <a:gd name="connsiteY1" fmla="*/ 2998279 h 3070131"/>
              <a:gd name="connsiteX2" fmla="*/ 10104877 w 10994092"/>
              <a:gd name="connsiteY2" fmla="*/ 2590844 h 3070131"/>
              <a:gd name="connsiteX3" fmla="*/ 4712474 w 10994092"/>
              <a:gd name="connsiteY3" fmla="*/ 212586 h 3070131"/>
              <a:gd name="connsiteX4" fmla="*/ 4391610 w 10994092"/>
              <a:gd name="connsiteY4" fmla="*/ 268405 h 3070131"/>
              <a:gd name="connsiteX5" fmla="*/ 1560930 w 10994092"/>
              <a:gd name="connsiteY5" fmla="*/ 2971931 h 3070131"/>
              <a:gd name="connsiteX6" fmla="*/ 1228258 w 10994092"/>
              <a:gd name="connsiteY6" fmla="*/ 3063174 h 3070131"/>
              <a:gd name="connsiteX7" fmla="*/ 86306 w 10994092"/>
              <a:gd name="connsiteY7" fmla="*/ 2799594 h 3070131"/>
              <a:gd name="connsiteX8" fmla="*/ 62592 w 10994092"/>
              <a:gd name="connsiteY8" fmla="*/ 2653508 h 3070131"/>
              <a:gd name="connsiteX9" fmla="*/ 1340969 w 10994092"/>
              <a:gd name="connsiteY9" fmla="*/ 1869665 h 3070131"/>
              <a:gd name="connsiteX10" fmla="*/ 4291682 w 10994092"/>
              <a:gd name="connsiteY10" fmla="*/ 74599 h 3070131"/>
              <a:gd name="connsiteX11" fmla="*/ 4652263 w 10994092"/>
              <a:gd name="connsiteY11" fmla="*/ 5020 h 3070131"/>
              <a:gd name="connsiteX12" fmla="*/ 10590652 w 10994092"/>
              <a:gd name="connsiteY12" fmla="*/ 1009694 h 3070131"/>
              <a:gd name="connsiteX13" fmla="*/ 10638512 w 1099409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560930 w 10638512"/>
              <a:gd name="connsiteY5" fmla="*/ 2971931 h 3070131"/>
              <a:gd name="connsiteX6" fmla="*/ 1228258 w 10638512"/>
              <a:gd name="connsiteY6" fmla="*/ 3063174 h 3070131"/>
              <a:gd name="connsiteX7" fmla="*/ 86306 w 10638512"/>
              <a:gd name="connsiteY7" fmla="*/ 2799594 h 3070131"/>
              <a:gd name="connsiteX8" fmla="*/ 62592 w 10638512"/>
              <a:gd name="connsiteY8" fmla="*/ 2653508 h 3070131"/>
              <a:gd name="connsiteX9" fmla="*/ 1340969 w 10638512"/>
              <a:gd name="connsiteY9" fmla="*/ 1869665 h 3070131"/>
              <a:gd name="connsiteX10" fmla="*/ 4291682 w 10638512"/>
              <a:gd name="connsiteY10" fmla="*/ 74599 h 3070131"/>
              <a:gd name="connsiteX11" fmla="*/ 4652263 w 10638512"/>
              <a:gd name="connsiteY11" fmla="*/ 5020 h 3070131"/>
              <a:gd name="connsiteX12" fmla="*/ 10590652 w 10638512"/>
              <a:gd name="connsiteY12" fmla="*/ 1009694 h 3070131"/>
              <a:gd name="connsiteX13" fmla="*/ 10638512 w 1063851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941952 w 10638512"/>
              <a:gd name="connsiteY5" fmla="*/ 2600369 h 3070131"/>
              <a:gd name="connsiteX6" fmla="*/ 1560930 w 10638512"/>
              <a:gd name="connsiteY6" fmla="*/ 2971931 h 3070131"/>
              <a:gd name="connsiteX7" fmla="*/ 1228258 w 10638512"/>
              <a:gd name="connsiteY7" fmla="*/ 3063174 h 3070131"/>
              <a:gd name="connsiteX8" fmla="*/ 86306 w 10638512"/>
              <a:gd name="connsiteY8" fmla="*/ 2799594 h 3070131"/>
              <a:gd name="connsiteX9" fmla="*/ 62592 w 10638512"/>
              <a:gd name="connsiteY9" fmla="*/ 2653508 h 3070131"/>
              <a:gd name="connsiteX10" fmla="*/ 1340969 w 10638512"/>
              <a:gd name="connsiteY10" fmla="*/ 1869665 h 3070131"/>
              <a:gd name="connsiteX11" fmla="*/ 4291682 w 10638512"/>
              <a:gd name="connsiteY11" fmla="*/ 74599 h 3070131"/>
              <a:gd name="connsiteX12" fmla="*/ 4652263 w 10638512"/>
              <a:gd name="connsiteY12" fmla="*/ 5020 h 3070131"/>
              <a:gd name="connsiteX13" fmla="*/ 10590652 w 10638512"/>
              <a:gd name="connsiteY13" fmla="*/ 1009694 h 3070131"/>
              <a:gd name="connsiteX14" fmla="*/ 10638512 w 10638512"/>
              <a:gd name="connsiteY14" fmla="*/ 2613592 h 3070131"/>
              <a:gd name="connsiteX0" fmla="*/ 10638512 w 10638512"/>
              <a:gd name="connsiteY0" fmla="*/ 2613592 h 3063174"/>
              <a:gd name="connsiteX1" fmla="*/ 10460692 w 10638512"/>
              <a:gd name="connsiteY1" fmla="*/ 2655379 h 3063174"/>
              <a:gd name="connsiteX2" fmla="*/ 10104877 w 10638512"/>
              <a:gd name="connsiteY2" fmla="*/ 2590844 h 3063174"/>
              <a:gd name="connsiteX3" fmla="*/ 4712474 w 10638512"/>
              <a:gd name="connsiteY3" fmla="*/ 212586 h 3063174"/>
              <a:gd name="connsiteX4" fmla="*/ 4391610 w 10638512"/>
              <a:gd name="connsiteY4" fmla="*/ 268405 h 3063174"/>
              <a:gd name="connsiteX5" fmla="*/ 1941952 w 10638512"/>
              <a:gd name="connsiteY5" fmla="*/ 2600369 h 3063174"/>
              <a:gd name="connsiteX6" fmla="*/ 1228258 w 10638512"/>
              <a:gd name="connsiteY6" fmla="*/ 3063174 h 3063174"/>
              <a:gd name="connsiteX7" fmla="*/ 86306 w 10638512"/>
              <a:gd name="connsiteY7" fmla="*/ 2799594 h 3063174"/>
              <a:gd name="connsiteX8" fmla="*/ 62592 w 10638512"/>
              <a:gd name="connsiteY8" fmla="*/ 2653508 h 3063174"/>
              <a:gd name="connsiteX9" fmla="*/ 1340969 w 10638512"/>
              <a:gd name="connsiteY9" fmla="*/ 1869665 h 3063174"/>
              <a:gd name="connsiteX10" fmla="*/ 4291682 w 10638512"/>
              <a:gd name="connsiteY10" fmla="*/ 74599 h 3063174"/>
              <a:gd name="connsiteX11" fmla="*/ 4652263 w 10638512"/>
              <a:gd name="connsiteY11" fmla="*/ 5020 h 3063174"/>
              <a:gd name="connsiteX12" fmla="*/ 10590652 w 10638512"/>
              <a:gd name="connsiteY12" fmla="*/ 1009694 h 3063174"/>
              <a:gd name="connsiteX13" fmla="*/ 10638512 w 10638512"/>
              <a:gd name="connsiteY13" fmla="*/ 2613592 h 3063174"/>
              <a:gd name="connsiteX0" fmla="*/ 10638512 w 10638512"/>
              <a:gd name="connsiteY0" fmla="*/ 2613592 h 2799594"/>
              <a:gd name="connsiteX1" fmla="*/ 10460692 w 10638512"/>
              <a:gd name="connsiteY1" fmla="*/ 2655379 h 2799594"/>
              <a:gd name="connsiteX2" fmla="*/ 10104877 w 10638512"/>
              <a:gd name="connsiteY2" fmla="*/ 2590844 h 2799594"/>
              <a:gd name="connsiteX3" fmla="*/ 4712474 w 10638512"/>
              <a:gd name="connsiteY3" fmla="*/ 212586 h 2799594"/>
              <a:gd name="connsiteX4" fmla="*/ 4391610 w 10638512"/>
              <a:gd name="connsiteY4" fmla="*/ 268405 h 2799594"/>
              <a:gd name="connsiteX5" fmla="*/ 1941952 w 10638512"/>
              <a:gd name="connsiteY5" fmla="*/ 2600369 h 2799594"/>
              <a:gd name="connsiteX6" fmla="*/ 1418758 w 10638512"/>
              <a:gd name="connsiteY6" fmla="*/ 2596449 h 2799594"/>
              <a:gd name="connsiteX7" fmla="*/ 86306 w 10638512"/>
              <a:gd name="connsiteY7" fmla="*/ 2799594 h 2799594"/>
              <a:gd name="connsiteX8" fmla="*/ 62592 w 10638512"/>
              <a:gd name="connsiteY8" fmla="*/ 2653508 h 2799594"/>
              <a:gd name="connsiteX9" fmla="*/ 1340969 w 10638512"/>
              <a:gd name="connsiteY9" fmla="*/ 1869665 h 2799594"/>
              <a:gd name="connsiteX10" fmla="*/ 4291682 w 10638512"/>
              <a:gd name="connsiteY10" fmla="*/ 74599 h 2799594"/>
              <a:gd name="connsiteX11" fmla="*/ 4652263 w 10638512"/>
              <a:gd name="connsiteY11" fmla="*/ 5020 h 2799594"/>
              <a:gd name="connsiteX12" fmla="*/ 10590652 w 10638512"/>
              <a:gd name="connsiteY12" fmla="*/ 1009694 h 2799594"/>
              <a:gd name="connsiteX13" fmla="*/ 10638512 w 10638512"/>
              <a:gd name="connsiteY13" fmla="*/ 2613592 h 2799594"/>
              <a:gd name="connsiteX0" fmla="*/ 10552425 w 10552425"/>
              <a:gd name="connsiteY0" fmla="*/ 2613592 h 2799594"/>
              <a:gd name="connsiteX1" fmla="*/ 10374605 w 10552425"/>
              <a:gd name="connsiteY1" fmla="*/ 2655379 h 2799594"/>
              <a:gd name="connsiteX2" fmla="*/ 10018790 w 10552425"/>
              <a:gd name="connsiteY2" fmla="*/ 2590844 h 2799594"/>
              <a:gd name="connsiteX3" fmla="*/ 4626387 w 10552425"/>
              <a:gd name="connsiteY3" fmla="*/ 212586 h 2799594"/>
              <a:gd name="connsiteX4" fmla="*/ 4305523 w 10552425"/>
              <a:gd name="connsiteY4" fmla="*/ 268405 h 2799594"/>
              <a:gd name="connsiteX5" fmla="*/ 1855865 w 10552425"/>
              <a:gd name="connsiteY5" fmla="*/ 2600369 h 2799594"/>
              <a:gd name="connsiteX6" fmla="*/ 1332671 w 10552425"/>
              <a:gd name="connsiteY6" fmla="*/ 2596449 h 2799594"/>
              <a:gd name="connsiteX7" fmla="*/ 219 w 10552425"/>
              <a:gd name="connsiteY7" fmla="*/ 2799594 h 2799594"/>
              <a:gd name="connsiteX8" fmla="*/ 1254882 w 10552425"/>
              <a:gd name="connsiteY8" fmla="*/ 1869665 h 2799594"/>
              <a:gd name="connsiteX9" fmla="*/ 4205595 w 10552425"/>
              <a:gd name="connsiteY9" fmla="*/ 74599 h 2799594"/>
              <a:gd name="connsiteX10" fmla="*/ 4566176 w 10552425"/>
              <a:gd name="connsiteY10" fmla="*/ 5020 h 2799594"/>
              <a:gd name="connsiteX11" fmla="*/ 10504565 w 10552425"/>
              <a:gd name="connsiteY11" fmla="*/ 1009694 h 2799594"/>
              <a:gd name="connsiteX12" fmla="*/ 10552425 w 10552425"/>
              <a:gd name="connsiteY12" fmla="*/ 2613592 h 2799594"/>
              <a:gd name="connsiteX0" fmla="*/ 9681098 w 9681098"/>
              <a:gd name="connsiteY0" fmla="*/ 2613592 h 2655379"/>
              <a:gd name="connsiteX1" fmla="*/ 9503278 w 9681098"/>
              <a:gd name="connsiteY1" fmla="*/ 2655379 h 2655379"/>
              <a:gd name="connsiteX2" fmla="*/ 9147463 w 9681098"/>
              <a:gd name="connsiteY2" fmla="*/ 2590844 h 2655379"/>
              <a:gd name="connsiteX3" fmla="*/ 3755060 w 9681098"/>
              <a:gd name="connsiteY3" fmla="*/ 212586 h 2655379"/>
              <a:gd name="connsiteX4" fmla="*/ 3434196 w 9681098"/>
              <a:gd name="connsiteY4" fmla="*/ 268405 h 2655379"/>
              <a:gd name="connsiteX5" fmla="*/ 984538 w 9681098"/>
              <a:gd name="connsiteY5" fmla="*/ 2600369 h 2655379"/>
              <a:gd name="connsiteX6" fmla="*/ 461344 w 9681098"/>
              <a:gd name="connsiteY6" fmla="*/ 2596449 h 2655379"/>
              <a:gd name="connsiteX7" fmla="*/ 167117 w 9681098"/>
              <a:gd name="connsiteY7" fmla="*/ 2161419 h 2655379"/>
              <a:gd name="connsiteX8" fmla="*/ 383555 w 9681098"/>
              <a:gd name="connsiteY8" fmla="*/ 1869665 h 2655379"/>
              <a:gd name="connsiteX9" fmla="*/ 3334268 w 9681098"/>
              <a:gd name="connsiteY9" fmla="*/ 74599 h 2655379"/>
              <a:gd name="connsiteX10" fmla="*/ 3694849 w 9681098"/>
              <a:gd name="connsiteY10" fmla="*/ 5020 h 2655379"/>
              <a:gd name="connsiteX11" fmla="*/ 9633238 w 9681098"/>
              <a:gd name="connsiteY11" fmla="*/ 1009694 h 2655379"/>
              <a:gd name="connsiteX12" fmla="*/ 9681098 w 9681098"/>
              <a:gd name="connsiteY12" fmla="*/ 2613592 h 2655379"/>
              <a:gd name="connsiteX0" fmla="*/ 9297543 w 9297543"/>
              <a:gd name="connsiteY0" fmla="*/ 2613592 h 2655379"/>
              <a:gd name="connsiteX1" fmla="*/ 9119723 w 9297543"/>
              <a:gd name="connsiteY1" fmla="*/ 2655379 h 2655379"/>
              <a:gd name="connsiteX2" fmla="*/ 8763908 w 9297543"/>
              <a:gd name="connsiteY2" fmla="*/ 2590844 h 2655379"/>
              <a:gd name="connsiteX3" fmla="*/ 3371505 w 9297543"/>
              <a:gd name="connsiteY3" fmla="*/ 212586 h 2655379"/>
              <a:gd name="connsiteX4" fmla="*/ 3050641 w 9297543"/>
              <a:gd name="connsiteY4" fmla="*/ 268405 h 2655379"/>
              <a:gd name="connsiteX5" fmla="*/ 600983 w 9297543"/>
              <a:gd name="connsiteY5" fmla="*/ 2600369 h 2655379"/>
              <a:gd name="connsiteX6" fmla="*/ 77789 w 9297543"/>
              <a:gd name="connsiteY6" fmla="*/ 2596449 h 2655379"/>
              <a:gd name="connsiteX7" fmla="*/ 0 w 9297543"/>
              <a:gd name="connsiteY7" fmla="*/ 1869665 h 2655379"/>
              <a:gd name="connsiteX8" fmla="*/ 2950713 w 9297543"/>
              <a:gd name="connsiteY8" fmla="*/ 74599 h 2655379"/>
              <a:gd name="connsiteX9" fmla="*/ 3311294 w 9297543"/>
              <a:gd name="connsiteY9" fmla="*/ 5020 h 2655379"/>
              <a:gd name="connsiteX10" fmla="*/ 9249683 w 9297543"/>
              <a:gd name="connsiteY10" fmla="*/ 1009694 h 2655379"/>
              <a:gd name="connsiteX11" fmla="*/ 9297543 w 9297543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34926 w 9254680"/>
              <a:gd name="connsiteY6" fmla="*/ 2596449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6351 w 9254680"/>
              <a:gd name="connsiteY6" fmla="*/ 2601212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11817 w 9211817"/>
              <a:gd name="connsiteY0" fmla="*/ 2575492 h 2655379"/>
              <a:gd name="connsiteX1" fmla="*/ 9076860 w 9211817"/>
              <a:gd name="connsiteY1" fmla="*/ 2655379 h 2655379"/>
              <a:gd name="connsiteX2" fmla="*/ 8721045 w 9211817"/>
              <a:gd name="connsiteY2" fmla="*/ 2590844 h 2655379"/>
              <a:gd name="connsiteX3" fmla="*/ 3328642 w 9211817"/>
              <a:gd name="connsiteY3" fmla="*/ 212586 h 2655379"/>
              <a:gd name="connsiteX4" fmla="*/ 3007778 w 9211817"/>
              <a:gd name="connsiteY4" fmla="*/ 268405 h 2655379"/>
              <a:gd name="connsiteX5" fmla="*/ 558120 w 9211817"/>
              <a:gd name="connsiteY5" fmla="*/ 2600369 h 2655379"/>
              <a:gd name="connsiteX6" fmla="*/ 6351 w 9211817"/>
              <a:gd name="connsiteY6" fmla="*/ 2601212 h 2655379"/>
              <a:gd name="connsiteX7" fmla="*/ 0 w 9211817"/>
              <a:gd name="connsiteY7" fmla="*/ 1845853 h 2655379"/>
              <a:gd name="connsiteX8" fmla="*/ 2907850 w 9211817"/>
              <a:gd name="connsiteY8" fmla="*/ 74599 h 2655379"/>
              <a:gd name="connsiteX9" fmla="*/ 3268431 w 9211817"/>
              <a:gd name="connsiteY9" fmla="*/ 5020 h 2655379"/>
              <a:gd name="connsiteX10" fmla="*/ 9206820 w 9211817"/>
              <a:gd name="connsiteY10" fmla="*/ 1009694 h 2655379"/>
              <a:gd name="connsiteX11" fmla="*/ 9211817 w 9211817"/>
              <a:gd name="connsiteY11" fmla="*/ 2575492 h 2655379"/>
              <a:gd name="connsiteX0" fmla="*/ 9211817 w 9211817"/>
              <a:gd name="connsiteY0" fmla="*/ 2575492 h 2601212"/>
              <a:gd name="connsiteX1" fmla="*/ 8721045 w 9211817"/>
              <a:gd name="connsiteY1" fmla="*/ 2590844 h 2601212"/>
              <a:gd name="connsiteX2" fmla="*/ 3328642 w 9211817"/>
              <a:gd name="connsiteY2" fmla="*/ 212586 h 2601212"/>
              <a:gd name="connsiteX3" fmla="*/ 3007778 w 9211817"/>
              <a:gd name="connsiteY3" fmla="*/ 268405 h 2601212"/>
              <a:gd name="connsiteX4" fmla="*/ 558120 w 9211817"/>
              <a:gd name="connsiteY4" fmla="*/ 2600369 h 2601212"/>
              <a:gd name="connsiteX5" fmla="*/ 6351 w 9211817"/>
              <a:gd name="connsiteY5" fmla="*/ 2601212 h 2601212"/>
              <a:gd name="connsiteX6" fmla="*/ 0 w 9211817"/>
              <a:gd name="connsiteY6" fmla="*/ 1845853 h 2601212"/>
              <a:gd name="connsiteX7" fmla="*/ 2907850 w 9211817"/>
              <a:gd name="connsiteY7" fmla="*/ 74599 h 2601212"/>
              <a:gd name="connsiteX8" fmla="*/ 3268431 w 9211817"/>
              <a:gd name="connsiteY8" fmla="*/ 5020 h 2601212"/>
              <a:gd name="connsiteX9" fmla="*/ 9206820 w 9211817"/>
              <a:gd name="connsiteY9" fmla="*/ 1009694 h 2601212"/>
              <a:gd name="connsiteX10" fmla="*/ 9211817 w 9211817"/>
              <a:gd name="connsiteY10" fmla="*/ 2575492 h 2601212"/>
              <a:gd name="connsiteX0" fmla="*/ 9211817 w 9211817"/>
              <a:gd name="connsiteY0" fmla="*/ 2575492 h 3154855"/>
              <a:gd name="connsiteX1" fmla="*/ 8721045 w 9211817"/>
              <a:gd name="connsiteY1" fmla="*/ 2590844 h 3154855"/>
              <a:gd name="connsiteX2" fmla="*/ 3328642 w 9211817"/>
              <a:gd name="connsiteY2" fmla="*/ 212586 h 3154855"/>
              <a:gd name="connsiteX3" fmla="*/ 3007778 w 9211817"/>
              <a:gd name="connsiteY3" fmla="*/ 268405 h 3154855"/>
              <a:gd name="connsiteX4" fmla="*/ 15956 w 9211817"/>
              <a:gd name="connsiteY4" fmla="*/ 3154855 h 3154855"/>
              <a:gd name="connsiteX5" fmla="*/ 6351 w 9211817"/>
              <a:gd name="connsiteY5" fmla="*/ 2601212 h 3154855"/>
              <a:gd name="connsiteX6" fmla="*/ 0 w 9211817"/>
              <a:gd name="connsiteY6" fmla="*/ 1845853 h 3154855"/>
              <a:gd name="connsiteX7" fmla="*/ 2907850 w 9211817"/>
              <a:gd name="connsiteY7" fmla="*/ 74599 h 3154855"/>
              <a:gd name="connsiteX8" fmla="*/ 3268431 w 9211817"/>
              <a:gd name="connsiteY8" fmla="*/ 5020 h 3154855"/>
              <a:gd name="connsiteX9" fmla="*/ 9206820 w 9211817"/>
              <a:gd name="connsiteY9" fmla="*/ 1009694 h 3154855"/>
              <a:gd name="connsiteX10" fmla="*/ 9211817 w 9211817"/>
              <a:gd name="connsiteY10" fmla="*/ 2575492 h 3154855"/>
              <a:gd name="connsiteX0" fmla="*/ 9211817 w 9226243"/>
              <a:gd name="connsiteY0" fmla="*/ 2575492 h 3154855"/>
              <a:gd name="connsiteX1" fmla="*/ 9226243 w 9226243"/>
              <a:gd name="connsiteY1" fmla="*/ 2812638 h 3154855"/>
              <a:gd name="connsiteX2" fmla="*/ 3328642 w 9226243"/>
              <a:gd name="connsiteY2" fmla="*/ 212586 h 3154855"/>
              <a:gd name="connsiteX3" fmla="*/ 3007778 w 9226243"/>
              <a:gd name="connsiteY3" fmla="*/ 268405 h 3154855"/>
              <a:gd name="connsiteX4" fmla="*/ 15956 w 9226243"/>
              <a:gd name="connsiteY4" fmla="*/ 3154855 h 3154855"/>
              <a:gd name="connsiteX5" fmla="*/ 6351 w 9226243"/>
              <a:gd name="connsiteY5" fmla="*/ 2601212 h 3154855"/>
              <a:gd name="connsiteX6" fmla="*/ 0 w 9226243"/>
              <a:gd name="connsiteY6" fmla="*/ 1845853 h 3154855"/>
              <a:gd name="connsiteX7" fmla="*/ 2907850 w 9226243"/>
              <a:gd name="connsiteY7" fmla="*/ 74599 h 3154855"/>
              <a:gd name="connsiteX8" fmla="*/ 3268431 w 9226243"/>
              <a:gd name="connsiteY8" fmla="*/ 5020 h 3154855"/>
              <a:gd name="connsiteX9" fmla="*/ 9206820 w 9226243"/>
              <a:gd name="connsiteY9" fmla="*/ 1009694 h 3154855"/>
              <a:gd name="connsiteX10" fmla="*/ 9211817 w 9226243"/>
              <a:gd name="connsiteY10" fmla="*/ 2575492 h 3154855"/>
              <a:gd name="connsiteX0" fmla="*/ 9211817 w 9226243"/>
              <a:gd name="connsiteY0" fmla="*/ 2502030 h 3081393"/>
              <a:gd name="connsiteX1" fmla="*/ 9226243 w 9226243"/>
              <a:gd name="connsiteY1" fmla="*/ 2739176 h 3081393"/>
              <a:gd name="connsiteX2" fmla="*/ 3328642 w 9226243"/>
              <a:gd name="connsiteY2" fmla="*/ 139124 h 3081393"/>
              <a:gd name="connsiteX3" fmla="*/ 3007778 w 9226243"/>
              <a:gd name="connsiteY3" fmla="*/ 194943 h 3081393"/>
              <a:gd name="connsiteX4" fmla="*/ 15956 w 9226243"/>
              <a:gd name="connsiteY4" fmla="*/ 3081393 h 3081393"/>
              <a:gd name="connsiteX5" fmla="*/ 6351 w 9226243"/>
              <a:gd name="connsiteY5" fmla="*/ 2527750 h 3081393"/>
              <a:gd name="connsiteX6" fmla="*/ 0 w 9226243"/>
              <a:gd name="connsiteY6" fmla="*/ 1772391 h 3081393"/>
              <a:gd name="connsiteX7" fmla="*/ 2907850 w 9226243"/>
              <a:gd name="connsiteY7" fmla="*/ 1137 h 3081393"/>
              <a:gd name="connsiteX8" fmla="*/ 3478656 w 9226243"/>
              <a:gd name="connsiteY8" fmla="*/ 2003747 h 3081393"/>
              <a:gd name="connsiteX9" fmla="*/ 9206820 w 9226243"/>
              <a:gd name="connsiteY9" fmla="*/ 936232 h 3081393"/>
              <a:gd name="connsiteX10" fmla="*/ 9211817 w 9226243"/>
              <a:gd name="connsiteY10" fmla="*/ 2502030 h 3081393"/>
              <a:gd name="connsiteX0" fmla="*/ 9211817 w 9226243"/>
              <a:gd name="connsiteY0" fmla="*/ 2384390 h 3838321"/>
              <a:gd name="connsiteX1" fmla="*/ 9226243 w 9226243"/>
              <a:gd name="connsiteY1" fmla="*/ 2621536 h 3838321"/>
              <a:gd name="connsiteX2" fmla="*/ 3328642 w 9226243"/>
              <a:gd name="connsiteY2" fmla="*/ 21484 h 3838321"/>
              <a:gd name="connsiteX3" fmla="*/ 3007778 w 9226243"/>
              <a:gd name="connsiteY3" fmla="*/ 77303 h 3838321"/>
              <a:gd name="connsiteX4" fmla="*/ 15956 w 9226243"/>
              <a:gd name="connsiteY4" fmla="*/ 2963753 h 3838321"/>
              <a:gd name="connsiteX5" fmla="*/ 6351 w 9226243"/>
              <a:gd name="connsiteY5" fmla="*/ 2410110 h 3838321"/>
              <a:gd name="connsiteX6" fmla="*/ 0 w 9226243"/>
              <a:gd name="connsiteY6" fmla="*/ 1654751 h 3838321"/>
              <a:gd name="connsiteX7" fmla="*/ 899235 w 9226243"/>
              <a:gd name="connsiteY7" fmla="*/ 3838321 h 3838321"/>
              <a:gd name="connsiteX8" fmla="*/ 3478656 w 9226243"/>
              <a:gd name="connsiteY8" fmla="*/ 1886107 h 3838321"/>
              <a:gd name="connsiteX9" fmla="*/ 9206820 w 9226243"/>
              <a:gd name="connsiteY9" fmla="*/ 818592 h 3838321"/>
              <a:gd name="connsiteX10" fmla="*/ 9211817 w 9226243"/>
              <a:gd name="connsiteY10" fmla="*/ 2384390 h 3838321"/>
              <a:gd name="connsiteX0" fmla="*/ 9205466 w 9219892"/>
              <a:gd name="connsiteY0" fmla="*/ 2384390 h 3838321"/>
              <a:gd name="connsiteX1" fmla="*/ 9219892 w 9219892"/>
              <a:gd name="connsiteY1" fmla="*/ 2621536 h 3838321"/>
              <a:gd name="connsiteX2" fmla="*/ 3322291 w 9219892"/>
              <a:gd name="connsiteY2" fmla="*/ 21484 h 3838321"/>
              <a:gd name="connsiteX3" fmla="*/ 3001427 w 9219892"/>
              <a:gd name="connsiteY3" fmla="*/ 77303 h 3838321"/>
              <a:gd name="connsiteX4" fmla="*/ 9605 w 9219892"/>
              <a:gd name="connsiteY4" fmla="*/ 2963753 h 3838321"/>
              <a:gd name="connsiteX5" fmla="*/ 0 w 9219892"/>
              <a:gd name="connsiteY5" fmla="*/ 2410110 h 3838321"/>
              <a:gd name="connsiteX6" fmla="*/ 892884 w 9219892"/>
              <a:gd name="connsiteY6" fmla="*/ 3838321 h 3838321"/>
              <a:gd name="connsiteX7" fmla="*/ 3472305 w 9219892"/>
              <a:gd name="connsiteY7" fmla="*/ 1886107 h 3838321"/>
              <a:gd name="connsiteX8" fmla="*/ 9200469 w 9219892"/>
              <a:gd name="connsiteY8" fmla="*/ 818592 h 3838321"/>
              <a:gd name="connsiteX9" fmla="*/ 9205466 w 9219892"/>
              <a:gd name="connsiteY9" fmla="*/ 2384390 h 383832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883279 w 9210287"/>
              <a:gd name="connsiteY6" fmla="*/ 3838321 h 3992071"/>
              <a:gd name="connsiteX7" fmla="*/ 3462700 w 9210287"/>
              <a:gd name="connsiteY7" fmla="*/ 1886107 h 3992071"/>
              <a:gd name="connsiteX8" fmla="*/ 9190864 w 9210287"/>
              <a:gd name="connsiteY8" fmla="*/ 818592 h 3992071"/>
              <a:gd name="connsiteX9" fmla="*/ 9195861 w 9210287"/>
              <a:gd name="connsiteY9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0864 w 9210287"/>
              <a:gd name="connsiteY7" fmla="*/ 818592 h 3992071"/>
              <a:gd name="connsiteX8" fmla="*/ 9195861 w 9210287"/>
              <a:gd name="connsiteY8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5861 w 9210287"/>
              <a:gd name="connsiteY7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8" fmla="*/ 9195861 w 9210287"/>
              <a:gd name="connsiteY8" fmla="*/ 2384390 h 3992071"/>
              <a:gd name="connsiteX0" fmla="*/ 3462700 w 9210287"/>
              <a:gd name="connsiteY0" fmla="*/ 1886107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0" fmla="*/ 3462700 w 4253720"/>
              <a:gd name="connsiteY0" fmla="*/ 1886107 h 3992071"/>
              <a:gd name="connsiteX1" fmla="*/ 4061269 w 4253720"/>
              <a:gd name="connsiteY1" fmla="*/ 1262952 h 3992071"/>
              <a:gd name="connsiteX2" fmla="*/ 4229981 w 4253720"/>
              <a:gd name="connsiteY2" fmla="*/ 427625 h 3992071"/>
              <a:gd name="connsiteX3" fmla="*/ 3312686 w 4253720"/>
              <a:gd name="connsiteY3" fmla="*/ 21484 h 3992071"/>
              <a:gd name="connsiteX4" fmla="*/ 2991822 w 4253720"/>
              <a:gd name="connsiteY4" fmla="*/ 77303 h 3992071"/>
              <a:gd name="connsiteX5" fmla="*/ 0 w 4253720"/>
              <a:gd name="connsiteY5" fmla="*/ 2963753 h 3992071"/>
              <a:gd name="connsiteX6" fmla="*/ 702987 w 4253720"/>
              <a:gd name="connsiteY6" fmla="*/ 3992071 h 3992071"/>
              <a:gd name="connsiteX7" fmla="*/ 3462700 w 4253720"/>
              <a:gd name="connsiteY7" fmla="*/ 1886107 h 3992071"/>
              <a:gd name="connsiteX0" fmla="*/ 3462700 w 4231999"/>
              <a:gd name="connsiteY0" fmla="*/ 1886107 h 3992071"/>
              <a:gd name="connsiteX1" fmla="*/ 4229981 w 4231999"/>
              <a:gd name="connsiteY1" fmla="*/ 427625 h 3992071"/>
              <a:gd name="connsiteX2" fmla="*/ 3312686 w 4231999"/>
              <a:gd name="connsiteY2" fmla="*/ 21484 h 3992071"/>
              <a:gd name="connsiteX3" fmla="*/ 2991822 w 4231999"/>
              <a:gd name="connsiteY3" fmla="*/ 77303 h 3992071"/>
              <a:gd name="connsiteX4" fmla="*/ 0 w 4231999"/>
              <a:gd name="connsiteY4" fmla="*/ 2963753 h 3992071"/>
              <a:gd name="connsiteX5" fmla="*/ 702987 w 4231999"/>
              <a:gd name="connsiteY5" fmla="*/ 3992071 h 3992071"/>
              <a:gd name="connsiteX6" fmla="*/ 3462700 w 4231999"/>
              <a:gd name="connsiteY6" fmla="*/ 1886107 h 3992071"/>
              <a:gd name="connsiteX0" fmla="*/ 3053503 w 4230720"/>
              <a:gd name="connsiteY0" fmla="*/ 1637125 h 3992071"/>
              <a:gd name="connsiteX1" fmla="*/ 4229981 w 4230720"/>
              <a:gd name="connsiteY1" fmla="*/ 427625 h 3992071"/>
              <a:gd name="connsiteX2" fmla="*/ 3312686 w 4230720"/>
              <a:gd name="connsiteY2" fmla="*/ 21484 h 3992071"/>
              <a:gd name="connsiteX3" fmla="*/ 2991822 w 4230720"/>
              <a:gd name="connsiteY3" fmla="*/ 77303 h 3992071"/>
              <a:gd name="connsiteX4" fmla="*/ 0 w 4230720"/>
              <a:gd name="connsiteY4" fmla="*/ 2963753 h 3992071"/>
              <a:gd name="connsiteX5" fmla="*/ 702987 w 4230720"/>
              <a:gd name="connsiteY5" fmla="*/ 3992071 h 3992071"/>
              <a:gd name="connsiteX6" fmla="*/ 3053503 w 4230720"/>
              <a:gd name="connsiteY6" fmla="*/ 1637125 h 3992071"/>
              <a:gd name="connsiteX0" fmla="*/ 3053503 w 4229981"/>
              <a:gd name="connsiteY0" fmla="*/ 1637125 h 3992071"/>
              <a:gd name="connsiteX1" fmla="*/ 4229981 w 4229981"/>
              <a:gd name="connsiteY1" fmla="*/ 427625 h 3992071"/>
              <a:gd name="connsiteX2" fmla="*/ 3312686 w 4229981"/>
              <a:gd name="connsiteY2" fmla="*/ 21484 h 3992071"/>
              <a:gd name="connsiteX3" fmla="*/ 2991822 w 4229981"/>
              <a:gd name="connsiteY3" fmla="*/ 77303 h 3992071"/>
              <a:gd name="connsiteX4" fmla="*/ 0 w 4229981"/>
              <a:gd name="connsiteY4" fmla="*/ 2963753 h 3992071"/>
              <a:gd name="connsiteX5" fmla="*/ 702987 w 4229981"/>
              <a:gd name="connsiteY5" fmla="*/ 3992071 h 3992071"/>
              <a:gd name="connsiteX6" fmla="*/ 3053503 w 4229981"/>
              <a:gd name="connsiteY6" fmla="*/ 1637125 h 3992071"/>
              <a:gd name="connsiteX0" fmla="*/ 3053503 w 4229981"/>
              <a:gd name="connsiteY0" fmla="*/ 1637125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6" fmla="*/ 3053503 w 4229981"/>
              <a:gd name="connsiteY6" fmla="*/ 1637125 h 3741156"/>
              <a:gd name="connsiteX0" fmla="*/ 823839 w 4229981"/>
              <a:gd name="connsiteY0" fmla="*/ 3741156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0" fmla="*/ 824251 w 4230393"/>
              <a:gd name="connsiteY0" fmla="*/ 3741156 h 3741156"/>
              <a:gd name="connsiteX1" fmla="*/ 4230393 w 4230393"/>
              <a:gd name="connsiteY1" fmla="*/ 427625 h 3741156"/>
              <a:gd name="connsiteX2" fmla="*/ 3313098 w 4230393"/>
              <a:gd name="connsiteY2" fmla="*/ 21484 h 3741156"/>
              <a:gd name="connsiteX3" fmla="*/ 2992234 w 4230393"/>
              <a:gd name="connsiteY3" fmla="*/ 77303 h 3741156"/>
              <a:gd name="connsiteX4" fmla="*/ 0 w 4230393"/>
              <a:gd name="connsiteY4" fmla="*/ 2997400 h 3741156"/>
              <a:gd name="connsiteX5" fmla="*/ 824251 w 4230393"/>
              <a:gd name="connsiteY5" fmla="*/ 3741156 h 3741156"/>
              <a:gd name="connsiteX0" fmla="*/ 798501 w 4204643"/>
              <a:gd name="connsiteY0" fmla="*/ 3741156 h 3741156"/>
              <a:gd name="connsiteX1" fmla="*/ 4204643 w 4204643"/>
              <a:gd name="connsiteY1" fmla="*/ 427625 h 3741156"/>
              <a:gd name="connsiteX2" fmla="*/ 3287348 w 4204643"/>
              <a:gd name="connsiteY2" fmla="*/ 21484 h 3741156"/>
              <a:gd name="connsiteX3" fmla="*/ 2966484 w 4204643"/>
              <a:gd name="connsiteY3" fmla="*/ 77303 h 3741156"/>
              <a:gd name="connsiteX4" fmla="*/ 0 w 4204643"/>
              <a:gd name="connsiteY4" fmla="*/ 2955650 h 3741156"/>
              <a:gd name="connsiteX5" fmla="*/ 798501 w 4204643"/>
              <a:gd name="connsiteY5" fmla="*/ 3741156 h 3741156"/>
              <a:gd name="connsiteX0" fmla="*/ 773573 w 4179715"/>
              <a:gd name="connsiteY0" fmla="*/ 3741156 h 3741156"/>
              <a:gd name="connsiteX1" fmla="*/ 4179715 w 4179715"/>
              <a:gd name="connsiteY1" fmla="*/ 427625 h 3741156"/>
              <a:gd name="connsiteX2" fmla="*/ 3262420 w 4179715"/>
              <a:gd name="connsiteY2" fmla="*/ 21484 h 3741156"/>
              <a:gd name="connsiteX3" fmla="*/ 2941556 w 4179715"/>
              <a:gd name="connsiteY3" fmla="*/ 77303 h 3741156"/>
              <a:gd name="connsiteX4" fmla="*/ 0 w 4179715"/>
              <a:gd name="connsiteY4" fmla="*/ 2981195 h 3741156"/>
              <a:gd name="connsiteX5" fmla="*/ 773573 w 4179715"/>
              <a:gd name="connsiteY5" fmla="*/ 3741156 h 3741156"/>
              <a:gd name="connsiteX0" fmla="*/ 788633 w 4194775"/>
              <a:gd name="connsiteY0" fmla="*/ 3741156 h 3741156"/>
              <a:gd name="connsiteX1" fmla="*/ 4194775 w 4194775"/>
              <a:gd name="connsiteY1" fmla="*/ 427625 h 3741156"/>
              <a:gd name="connsiteX2" fmla="*/ 3277480 w 4194775"/>
              <a:gd name="connsiteY2" fmla="*/ 21484 h 3741156"/>
              <a:gd name="connsiteX3" fmla="*/ 2956616 w 4194775"/>
              <a:gd name="connsiteY3" fmla="*/ 77303 h 3741156"/>
              <a:gd name="connsiteX4" fmla="*/ 0 w 4194775"/>
              <a:gd name="connsiteY4" fmla="*/ 2965763 h 3741156"/>
              <a:gd name="connsiteX5" fmla="*/ 788633 w 4194775"/>
              <a:gd name="connsiteY5" fmla="*/ 3741156 h 37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4775" h="3741156">
                <a:moveTo>
                  <a:pt x="788633" y="3741156"/>
                </a:moveTo>
                <a:lnTo>
                  <a:pt x="4194775" y="427625"/>
                </a:lnTo>
                <a:lnTo>
                  <a:pt x="3277480" y="21484"/>
                </a:lnTo>
                <a:cubicBezTo>
                  <a:pt x="3178918" y="-22235"/>
                  <a:pt x="3034588" y="2942"/>
                  <a:pt x="2956616" y="77303"/>
                </a:cubicBezTo>
                <a:lnTo>
                  <a:pt x="0" y="2965763"/>
                </a:lnTo>
                <a:lnTo>
                  <a:pt x="788633" y="3741156"/>
                </a:lnTo>
                <a:close/>
              </a:path>
            </a:pathLst>
          </a:custGeom>
          <a:solidFill>
            <a:srgbClr val="006298"/>
          </a:solidFill>
          <a:ln w="97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490D5D83-60D9-9175-DA5E-2245EF0D06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15267" y="1302770"/>
          <a:ext cx="985" cy="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7" imgW="425" imgH="424" progId="TCLayout.ActiveDocument.1">
                  <p:embed/>
                </p:oleObj>
              </mc:Choice>
              <mc:Fallback>
                <p:oleObj name="Slide do think-cell" r:id="rId7" imgW="425" imgH="424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6A5D8E-FA58-987D-D5E1-C53B60773C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5267" y="1302770"/>
                        <a:ext cx="985" cy="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B32BFE-DC9D-E1C6-280E-F5E1684E3369}"/>
              </a:ext>
            </a:extLst>
          </p:cNvPr>
          <p:cNvSpPr txBox="1"/>
          <p:nvPr/>
        </p:nvSpPr>
        <p:spPr>
          <a:xfrm>
            <a:off x="670720" y="438695"/>
            <a:ext cx="4671301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DANÇA </a:t>
            </a:r>
            <a:r>
              <a:rPr lang="pt-BR" sz="4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A7F99125-70BA-F961-201D-79076107F014}"/>
              </a:ext>
            </a:extLst>
          </p:cNvPr>
          <p:cNvGrpSpPr/>
          <p:nvPr/>
        </p:nvGrpSpPr>
        <p:grpSpPr>
          <a:xfrm>
            <a:off x="660870" y="3106195"/>
            <a:ext cx="6958263" cy="1598152"/>
            <a:chOff x="308811" y="2213811"/>
            <a:chExt cx="6958263" cy="1598152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35DB1AA-C080-E8DE-6E52-198F03AB9FA4}"/>
                </a:ext>
              </a:extLst>
            </p:cNvPr>
            <p:cNvSpPr txBox="1"/>
            <p:nvPr/>
          </p:nvSpPr>
          <p:spPr>
            <a:xfrm>
              <a:off x="437147" y="2391182"/>
              <a:ext cx="670158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A </a:t>
              </a:r>
              <a:r>
                <a:rPr lang="pt-BR" b="1" i="1" dirty="0">
                  <a:solidFill>
                    <a:srgbClr val="040C28"/>
                  </a:solidFill>
                  <a:effectLst/>
                  <a:latin typeface="Google Sans"/>
                </a:rPr>
                <a:t>Congada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 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tem sua origem na África. Ela 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era comemorada por diversas nações em favor do Rei Congo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. É uma </a:t>
              </a:r>
              <a:r>
                <a:rPr lang="pt-BR" b="0" i="0" dirty="0">
                  <a:solidFill>
                    <a:srgbClr val="040C28"/>
                  </a:solidFill>
                  <a:effectLst/>
                  <a:latin typeface="Google Sans"/>
                </a:rPr>
                <a:t>dança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 que começou com o nascimento de crianças em palácios e aldeias, com saudações à primavera e à colheita.</a:t>
              </a:r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FA20186-3DBB-DEC0-6328-9043117CFBDD}"/>
                </a:ext>
              </a:extLst>
            </p:cNvPr>
            <p:cNvSpPr/>
            <p:nvPr/>
          </p:nvSpPr>
          <p:spPr>
            <a:xfrm>
              <a:off x="308811" y="2213811"/>
              <a:ext cx="6958263" cy="1598152"/>
            </a:xfrm>
            <a:prstGeom prst="rect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A7A01BBF-EFAF-3413-6515-0D9CFAFB2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97" y="5257800"/>
            <a:ext cx="276057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3EB6CD0-8E11-89F1-3195-5601096B7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65675" y="5257800"/>
            <a:ext cx="276057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87A5262-505E-5F7E-D2D7-1C7646CC6BD7}"/>
              </a:ext>
            </a:extLst>
          </p:cNvPr>
          <p:cNvSpPr txBox="1"/>
          <p:nvPr/>
        </p:nvSpPr>
        <p:spPr>
          <a:xfrm>
            <a:off x="670720" y="2342126"/>
            <a:ext cx="274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CONGADA</a:t>
            </a:r>
          </a:p>
        </p:txBody>
      </p:sp>
      <p:sp>
        <p:nvSpPr>
          <p:cNvPr id="3" name="Botão de ação: Retornar 2">
            <a:hlinkClick r:id="rId11" action="ppaction://hlinksldjump"/>
            <a:extLst>
              <a:ext uri="{FF2B5EF4-FFF2-40B4-BE49-F238E27FC236}">
                <a16:creationId xmlns:a16="http://schemas.microsoft.com/office/drawing/2014/main" id="{8F078C6A-F479-A96A-C730-26654DCB4FE4}"/>
              </a:ext>
            </a:extLst>
          </p:cNvPr>
          <p:cNvSpPr/>
          <p:nvPr/>
        </p:nvSpPr>
        <p:spPr>
          <a:xfrm>
            <a:off x="11965189" y="0"/>
            <a:ext cx="226811" cy="196948"/>
          </a:xfrm>
          <a:prstGeom prst="actionButtonReturn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778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9947D-AF17-AC2E-2878-47A5197B7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: Cantos Superiores Arredondados 22">
            <a:extLst>
              <a:ext uri="{FF2B5EF4-FFF2-40B4-BE49-F238E27FC236}">
                <a16:creationId xmlns:a16="http://schemas.microsoft.com/office/drawing/2014/main" id="{CFB900A4-F72B-DE27-4B6F-1184351B9AF8}"/>
              </a:ext>
            </a:extLst>
          </p:cNvPr>
          <p:cNvSpPr/>
          <p:nvPr/>
        </p:nvSpPr>
        <p:spPr>
          <a:xfrm>
            <a:off x="660870" y="2262729"/>
            <a:ext cx="2740056" cy="841406"/>
          </a:xfrm>
          <a:prstGeom prst="round2Same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2BBEF54-E173-3990-DAF5-D562CD63A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9283" y="5382961"/>
            <a:ext cx="2723608" cy="149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9A5BB70-6C32-5480-0BE1-81864AED5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12891" y="5398168"/>
            <a:ext cx="3144920" cy="147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FF6C67C-42F9-6E26-85A7-5EFEA1E2C4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7" r="33167"/>
          <a:stretch/>
        </p:blipFill>
        <p:spPr>
          <a:xfrm>
            <a:off x="7728861" y="-144379"/>
            <a:ext cx="4522343" cy="7555832"/>
          </a:xfrm>
          <a:custGeom>
            <a:avLst/>
            <a:gdLst>
              <a:gd name="connsiteX0" fmla="*/ 1088740 w 4561613"/>
              <a:gd name="connsiteY0" fmla="*/ 0 h 7115766"/>
              <a:gd name="connsiteX1" fmla="*/ 4487259 w 4561613"/>
              <a:gd name="connsiteY1" fmla="*/ 102869 h 7115766"/>
              <a:gd name="connsiteX2" fmla="*/ 4561613 w 4561613"/>
              <a:gd name="connsiteY2" fmla="*/ 7115766 h 7115766"/>
              <a:gd name="connsiteX3" fmla="*/ 4121684 w 4561613"/>
              <a:gd name="connsiteY3" fmla="*/ 7032767 h 7115766"/>
              <a:gd name="connsiteX4" fmla="*/ 115856 w 4561613"/>
              <a:gd name="connsiteY4" fmla="*/ 3250873 h 7115766"/>
              <a:gd name="connsiteX5" fmla="*/ 22130 w 4561613"/>
              <a:gd name="connsiteY5" fmla="*/ 2829588 h 711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1613" h="7115766">
                <a:moveTo>
                  <a:pt x="1088740" y="0"/>
                </a:moveTo>
                <a:lnTo>
                  <a:pt x="4487259" y="102869"/>
                </a:lnTo>
                <a:lnTo>
                  <a:pt x="4561613" y="7115766"/>
                </a:lnTo>
                <a:lnTo>
                  <a:pt x="4121684" y="7032767"/>
                </a:lnTo>
                <a:lnTo>
                  <a:pt x="115856" y="3250873"/>
                </a:lnTo>
                <a:cubicBezTo>
                  <a:pt x="12602" y="3152257"/>
                  <a:pt x="-29648" y="2962760"/>
                  <a:pt x="22130" y="2829588"/>
                </a:cubicBezTo>
                <a:close/>
              </a:path>
            </a:pathLst>
          </a:custGeom>
        </p:spPr>
      </p:pic>
      <p:sp>
        <p:nvSpPr>
          <p:cNvPr id="9" name="Gráfico 13">
            <a:extLst>
              <a:ext uri="{FF2B5EF4-FFF2-40B4-BE49-F238E27FC236}">
                <a16:creationId xmlns:a16="http://schemas.microsoft.com/office/drawing/2014/main" id="{79B2EC95-449B-14C2-E1F9-5E120C1C5670}"/>
              </a:ext>
            </a:extLst>
          </p:cNvPr>
          <p:cNvSpPr/>
          <p:nvPr/>
        </p:nvSpPr>
        <p:spPr>
          <a:xfrm rot="8142040" flipH="1">
            <a:off x="186660" y="-1930628"/>
            <a:ext cx="5558777" cy="4957656"/>
          </a:xfrm>
          <a:custGeom>
            <a:avLst/>
            <a:gdLst>
              <a:gd name="connsiteX0" fmla="*/ 11244694 w 11841874"/>
              <a:gd name="connsiteY0" fmla="*/ 2895326 h 3070130"/>
              <a:gd name="connsiteX1" fmla="*/ 10994092 w 11841874"/>
              <a:gd name="connsiteY1" fmla="*/ 2998279 h 3070130"/>
              <a:gd name="connsiteX2" fmla="*/ 4712474 w 11841874"/>
              <a:gd name="connsiteY2" fmla="*/ 212586 h 3070130"/>
              <a:gd name="connsiteX3" fmla="*/ 4391610 w 11841874"/>
              <a:gd name="connsiteY3" fmla="*/ 268405 h 3070130"/>
              <a:gd name="connsiteX4" fmla="*/ 1560930 w 11841874"/>
              <a:gd name="connsiteY4" fmla="*/ 2971931 h 3070130"/>
              <a:gd name="connsiteX5" fmla="*/ 1228258 w 11841874"/>
              <a:gd name="connsiteY5" fmla="*/ 3063174 h 3070130"/>
              <a:gd name="connsiteX6" fmla="*/ 86306 w 11841874"/>
              <a:gd name="connsiteY6" fmla="*/ 2799594 h 3070130"/>
              <a:gd name="connsiteX7" fmla="*/ 62592 w 11841874"/>
              <a:gd name="connsiteY7" fmla="*/ 2653508 h 3070130"/>
              <a:gd name="connsiteX8" fmla="*/ 4291682 w 11841874"/>
              <a:gd name="connsiteY8" fmla="*/ 74599 h 3070130"/>
              <a:gd name="connsiteX9" fmla="*/ 4652263 w 11841874"/>
              <a:gd name="connsiteY9" fmla="*/ 5020 h 3070130"/>
              <a:gd name="connsiteX10" fmla="*/ 11707349 w 11841874"/>
              <a:gd name="connsiteY10" fmla="*/ 1189130 h 3070130"/>
              <a:gd name="connsiteX11" fmla="*/ 11829137 w 11841874"/>
              <a:gd name="connsiteY11" fmla="*/ 1403917 h 3070130"/>
              <a:gd name="connsiteX12" fmla="*/ 11244596 w 11841874"/>
              <a:gd name="connsiteY12" fmla="*/ 2895326 h 3070130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1707349 w 11841873"/>
              <a:gd name="connsiteY11" fmla="*/ 1189130 h 3070131"/>
              <a:gd name="connsiteX12" fmla="*/ 11829137 w 11841873"/>
              <a:gd name="connsiteY12" fmla="*/ 1403917 h 3070131"/>
              <a:gd name="connsiteX13" fmla="*/ 11244596 w 11841873"/>
              <a:gd name="connsiteY13" fmla="*/ 2895326 h 3070131"/>
              <a:gd name="connsiteX14" fmla="*/ 11244694 w 11841873"/>
              <a:gd name="connsiteY14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0590652 w 11841873"/>
              <a:gd name="connsiteY11" fmla="*/ 1009694 h 3070131"/>
              <a:gd name="connsiteX12" fmla="*/ 11707349 w 11841873"/>
              <a:gd name="connsiteY12" fmla="*/ 1189130 h 3070131"/>
              <a:gd name="connsiteX13" fmla="*/ 11829137 w 11841873"/>
              <a:gd name="connsiteY13" fmla="*/ 1403917 h 3070131"/>
              <a:gd name="connsiteX14" fmla="*/ 11244596 w 11841873"/>
              <a:gd name="connsiteY14" fmla="*/ 2895326 h 3070131"/>
              <a:gd name="connsiteX15" fmla="*/ 11244694 w 11841873"/>
              <a:gd name="connsiteY15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10104877 w 11841873"/>
              <a:gd name="connsiteY2" fmla="*/ 2590844 h 3070131"/>
              <a:gd name="connsiteX3" fmla="*/ 4712474 w 11841873"/>
              <a:gd name="connsiteY3" fmla="*/ 212586 h 3070131"/>
              <a:gd name="connsiteX4" fmla="*/ 4391610 w 11841873"/>
              <a:gd name="connsiteY4" fmla="*/ 268405 h 3070131"/>
              <a:gd name="connsiteX5" fmla="*/ 1560930 w 11841873"/>
              <a:gd name="connsiteY5" fmla="*/ 2971931 h 3070131"/>
              <a:gd name="connsiteX6" fmla="*/ 1228258 w 11841873"/>
              <a:gd name="connsiteY6" fmla="*/ 3063174 h 3070131"/>
              <a:gd name="connsiteX7" fmla="*/ 86306 w 11841873"/>
              <a:gd name="connsiteY7" fmla="*/ 2799594 h 3070131"/>
              <a:gd name="connsiteX8" fmla="*/ 62592 w 11841873"/>
              <a:gd name="connsiteY8" fmla="*/ 2653508 h 3070131"/>
              <a:gd name="connsiteX9" fmla="*/ 1340969 w 11841873"/>
              <a:gd name="connsiteY9" fmla="*/ 1869665 h 3070131"/>
              <a:gd name="connsiteX10" fmla="*/ 4291682 w 11841873"/>
              <a:gd name="connsiteY10" fmla="*/ 74599 h 3070131"/>
              <a:gd name="connsiteX11" fmla="*/ 4652263 w 11841873"/>
              <a:gd name="connsiteY11" fmla="*/ 5020 h 3070131"/>
              <a:gd name="connsiteX12" fmla="*/ 10590652 w 11841873"/>
              <a:gd name="connsiteY12" fmla="*/ 1009694 h 3070131"/>
              <a:gd name="connsiteX13" fmla="*/ 11707349 w 11841873"/>
              <a:gd name="connsiteY13" fmla="*/ 1189130 h 3070131"/>
              <a:gd name="connsiteX14" fmla="*/ 11829137 w 11841873"/>
              <a:gd name="connsiteY14" fmla="*/ 1403917 h 3070131"/>
              <a:gd name="connsiteX15" fmla="*/ 11244596 w 11841873"/>
              <a:gd name="connsiteY15" fmla="*/ 2895326 h 3070131"/>
              <a:gd name="connsiteX16" fmla="*/ 11244694 w 11841873"/>
              <a:gd name="connsiteY16" fmla="*/ 2895326 h 3070131"/>
              <a:gd name="connsiteX0" fmla="*/ 11244694 w 11829137"/>
              <a:gd name="connsiteY0" fmla="*/ 2895326 h 3070131"/>
              <a:gd name="connsiteX1" fmla="*/ 10994092 w 11829137"/>
              <a:gd name="connsiteY1" fmla="*/ 2998279 h 3070131"/>
              <a:gd name="connsiteX2" fmla="*/ 10104877 w 11829137"/>
              <a:gd name="connsiteY2" fmla="*/ 2590844 h 3070131"/>
              <a:gd name="connsiteX3" fmla="*/ 4712474 w 11829137"/>
              <a:gd name="connsiteY3" fmla="*/ 212586 h 3070131"/>
              <a:gd name="connsiteX4" fmla="*/ 4391610 w 11829137"/>
              <a:gd name="connsiteY4" fmla="*/ 268405 h 3070131"/>
              <a:gd name="connsiteX5" fmla="*/ 1560930 w 11829137"/>
              <a:gd name="connsiteY5" fmla="*/ 2971931 h 3070131"/>
              <a:gd name="connsiteX6" fmla="*/ 1228258 w 11829137"/>
              <a:gd name="connsiteY6" fmla="*/ 3063174 h 3070131"/>
              <a:gd name="connsiteX7" fmla="*/ 86306 w 11829137"/>
              <a:gd name="connsiteY7" fmla="*/ 2799594 h 3070131"/>
              <a:gd name="connsiteX8" fmla="*/ 62592 w 11829137"/>
              <a:gd name="connsiteY8" fmla="*/ 2653508 h 3070131"/>
              <a:gd name="connsiteX9" fmla="*/ 1340969 w 11829137"/>
              <a:gd name="connsiteY9" fmla="*/ 1869665 h 3070131"/>
              <a:gd name="connsiteX10" fmla="*/ 4291682 w 11829137"/>
              <a:gd name="connsiteY10" fmla="*/ 74599 h 3070131"/>
              <a:gd name="connsiteX11" fmla="*/ 4652263 w 11829137"/>
              <a:gd name="connsiteY11" fmla="*/ 5020 h 3070131"/>
              <a:gd name="connsiteX12" fmla="*/ 10590652 w 11829137"/>
              <a:gd name="connsiteY12" fmla="*/ 1009694 h 3070131"/>
              <a:gd name="connsiteX13" fmla="*/ 11829137 w 11829137"/>
              <a:gd name="connsiteY13" fmla="*/ 1403917 h 3070131"/>
              <a:gd name="connsiteX14" fmla="*/ 11244596 w 11829137"/>
              <a:gd name="connsiteY14" fmla="*/ 2895326 h 3070131"/>
              <a:gd name="connsiteX15" fmla="*/ 11244694 w 11829137"/>
              <a:gd name="connsiteY15" fmla="*/ 2895326 h 3070131"/>
              <a:gd name="connsiteX0" fmla="*/ 11244694 w 11244694"/>
              <a:gd name="connsiteY0" fmla="*/ 2895326 h 3070131"/>
              <a:gd name="connsiteX1" fmla="*/ 10994092 w 11244694"/>
              <a:gd name="connsiteY1" fmla="*/ 2998279 h 3070131"/>
              <a:gd name="connsiteX2" fmla="*/ 10104877 w 11244694"/>
              <a:gd name="connsiteY2" fmla="*/ 2590844 h 3070131"/>
              <a:gd name="connsiteX3" fmla="*/ 4712474 w 11244694"/>
              <a:gd name="connsiteY3" fmla="*/ 212586 h 3070131"/>
              <a:gd name="connsiteX4" fmla="*/ 4391610 w 11244694"/>
              <a:gd name="connsiteY4" fmla="*/ 268405 h 3070131"/>
              <a:gd name="connsiteX5" fmla="*/ 1560930 w 11244694"/>
              <a:gd name="connsiteY5" fmla="*/ 2971931 h 3070131"/>
              <a:gd name="connsiteX6" fmla="*/ 1228258 w 11244694"/>
              <a:gd name="connsiteY6" fmla="*/ 3063174 h 3070131"/>
              <a:gd name="connsiteX7" fmla="*/ 86306 w 11244694"/>
              <a:gd name="connsiteY7" fmla="*/ 2799594 h 3070131"/>
              <a:gd name="connsiteX8" fmla="*/ 62592 w 11244694"/>
              <a:gd name="connsiteY8" fmla="*/ 2653508 h 3070131"/>
              <a:gd name="connsiteX9" fmla="*/ 1340969 w 11244694"/>
              <a:gd name="connsiteY9" fmla="*/ 1869665 h 3070131"/>
              <a:gd name="connsiteX10" fmla="*/ 4291682 w 11244694"/>
              <a:gd name="connsiteY10" fmla="*/ 74599 h 3070131"/>
              <a:gd name="connsiteX11" fmla="*/ 4652263 w 11244694"/>
              <a:gd name="connsiteY11" fmla="*/ 5020 h 3070131"/>
              <a:gd name="connsiteX12" fmla="*/ 10590652 w 11244694"/>
              <a:gd name="connsiteY12" fmla="*/ 1009694 h 3070131"/>
              <a:gd name="connsiteX13" fmla="*/ 10638512 w 11244694"/>
              <a:gd name="connsiteY13" fmla="*/ 2613592 h 3070131"/>
              <a:gd name="connsiteX14" fmla="*/ 11244596 w 11244694"/>
              <a:gd name="connsiteY14" fmla="*/ 2895326 h 3070131"/>
              <a:gd name="connsiteX15" fmla="*/ 11244694 w 11244694"/>
              <a:gd name="connsiteY15" fmla="*/ 2895326 h 3070131"/>
              <a:gd name="connsiteX0" fmla="*/ 11244596 w 11244596"/>
              <a:gd name="connsiteY0" fmla="*/ 2895326 h 3070131"/>
              <a:gd name="connsiteX1" fmla="*/ 10994092 w 11244596"/>
              <a:gd name="connsiteY1" fmla="*/ 2998279 h 3070131"/>
              <a:gd name="connsiteX2" fmla="*/ 10104877 w 11244596"/>
              <a:gd name="connsiteY2" fmla="*/ 2590844 h 3070131"/>
              <a:gd name="connsiteX3" fmla="*/ 4712474 w 11244596"/>
              <a:gd name="connsiteY3" fmla="*/ 212586 h 3070131"/>
              <a:gd name="connsiteX4" fmla="*/ 4391610 w 11244596"/>
              <a:gd name="connsiteY4" fmla="*/ 268405 h 3070131"/>
              <a:gd name="connsiteX5" fmla="*/ 1560930 w 11244596"/>
              <a:gd name="connsiteY5" fmla="*/ 2971931 h 3070131"/>
              <a:gd name="connsiteX6" fmla="*/ 1228258 w 11244596"/>
              <a:gd name="connsiteY6" fmla="*/ 3063174 h 3070131"/>
              <a:gd name="connsiteX7" fmla="*/ 86306 w 11244596"/>
              <a:gd name="connsiteY7" fmla="*/ 2799594 h 3070131"/>
              <a:gd name="connsiteX8" fmla="*/ 62592 w 11244596"/>
              <a:gd name="connsiteY8" fmla="*/ 2653508 h 3070131"/>
              <a:gd name="connsiteX9" fmla="*/ 1340969 w 11244596"/>
              <a:gd name="connsiteY9" fmla="*/ 1869665 h 3070131"/>
              <a:gd name="connsiteX10" fmla="*/ 4291682 w 11244596"/>
              <a:gd name="connsiteY10" fmla="*/ 74599 h 3070131"/>
              <a:gd name="connsiteX11" fmla="*/ 4652263 w 11244596"/>
              <a:gd name="connsiteY11" fmla="*/ 5020 h 3070131"/>
              <a:gd name="connsiteX12" fmla="*/ 10590652 w 11244596"/>
              <a:gd name="connsiteY12" fmla="*/ 1009694 h 3070131"/>
              <a:gd name="connsiteX13" fmla="*/ 10638512 w 11244596"/>
              <a:gd name="connsiteY13" fmla="*/ 2613592 h 3070131"/>
              <a:gd name="connsiteX14" fmla="*/ 11244596 w 11244596"/>
              <a:gd name="connsiteY14" fmla="*/ 2895326 h 3070131"/>
              <a:gd name="connsiteX0" fmla="*/ 10638512 w 10994092"/>
              <a:gd name="connsiteY0" fmla="*/ 2613592 h 3070131"/>
              <a:gd name="connsiteX1" fmla="*/ 10994092 w 10994092"/>
              <a:gd name="connsiteY1" fmla="*/ 2998279 h 3070131"/>
              <a:gd name="connsiteX2" fmla="*/ 10104877 w 10994092"/>
              <a:gd name="connsiteY2" fmla="*/ 2590844 h 3070131"/>
              <a:gd name="connsiteX3" fmla="*/ 4712474 w 10994092"/>
              <a:gd name="connsiteY3" fmla="*/ 212586 h 3070131"/>
              <a:gd name="connsiteX4" fmla="*/ 4391610 w 10994092"/>
              <a:gd name="connsiteY4" fmla="*/ 268405 h 3070131"/>
              <a:gd name="connsiteX5" fmla="*/ 1560930 w 10994092"/>
              <a:gd name="connsiteY5" fmla="*/ 2971931 h 3070131"/>
              <a:gd name="connsiteX6" fmla="*/ 1228258 w 10994092"/>
              <a:gd name="connsiteY6" fmla="*/ 3063174 h 3070131"/>
              <a:gd name="connsiteX7" fmla="*/ 86306 w 10994092"/>
              <a:gd name="connsiteY7" fmla="*/ 2799594 h 3070131"/>
              <a:gd name="connsiteX8" fmla="*/ 62592 w 10994092"/>
              <a:gd name="connsiteY8" fmla="*/ 2653508 h 3070131"/>
              <a:gd name="connsiteX9" fmla="*/ 1340969 w 10994092"/>
              <a:gd name="connsiteY9" fmla="*/ 1869665 h 3070131"/>
              <a:gd name="connsiteX10" fmla="*/ 4291682 w 10994092"/>
              <a:gd name="connsiteY10" fmla="*/ 74599 h 3070131"/>
              <a:gd name="connsiteX11" fmla="*/ 4652263 w 10994092"/>
              <a:gd name="connsiteY11" fmla="*/ 5020 h 3070131"/>
              <a:gd name="connsiteX12" fmla="*/ 10590652 w 10994092"/>
              <a:gd name="connsiteY12" fmla="*/ 1009694 h 3070131"/>
              <a:gd name="connsiteX13" fmla="*/ 10638512 w 1099409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560930 w 10638512"/>
              <a:gd name="connsiteY5" fmla="*/ 2971931 h 3070131"/>
              <a:gd name="connsiteX6" fmla="*/ 1228258 w 10638512"/>
              <a:gd name="connsiteY6" fmla="*/ 3063174 h 3070131"/>
              <a:gd name="connsiteX7" fmla="*/ 86306 w 10638512"/>
              <a:gd name="connsiteY7" fmla="*/ 2799594 h 3070131"/>
              <a:gd name="connsiteX8" fmla="*/ 62592 w 10638512"/>
              <a:gd name="connsiteY8" fmla="*/ 2653508 h 3070131"/>
              <a:gd name="connsiteX9" fmla="*/ 1340969 w 10638512"/>
              <a:gd name="connsiteY9" fmla="*/ 1869665 h 3070131"/>
              <a:gd name="connsiteX10" fmla="*/ 4291682 w 10638512"/>
              <a:gd name="connsiteY10" fmla="*/ 74599 h 3070131"/>
              <a:gd name="connsiteX11" fmla="*/ 4652263 w 10638512"/>
              <a:gd name="connsiteY11" fmla="*/ 5020 h 3070131"/>
              <a:gd name="connsiteX12" fmla="*/ 10590652 w 10638512"/>
              <a:gd name="connsiteY12" fmla="*/ 1009694 h 3070131"/>
              <a:gd name="connsiteX13" fmla="*/ 10638512 w 1063851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941952 w 10638512"/>
              <a:gd name="connsiteY5" fmla="*/ 2600369 h 3070131"/>
              <a:gd name="connsiteX6" fmla="*/ 1560930 w 10638512"/>
              <a:gd name="connsiteY6" fmla="*/ 2971931 h 3070131"/>
              <a:gd name="connsiteX7" fmla="*/ 1228258 w 10638512"/>
              <a:gd name="connsiteY7" fmla="*/ 3063174 h 3070131"/>
              <a:gd name="connsiteX8" fmla="*/ 86306 w 10638512"/>
              <a:gd name="connsiteY8" fmla="*/ 2799594 h 3070131"/>
              <a:gd name="connsiteX9" fmla="*/ 62592 w 10638512"/>
              <a:gd name="connsiteY9" fmla="*/ 2653508 h 3070131"/>
              <a:gd name="connsiteX10" fmla="*/ 1340969 w 10638512"/>
              <a:gd name="connsiteY10" fmla="*/ 1869665 h 3070131"/>
              <a:gd name="connsiteX11" fmla="*/ 4291682 w 10638512"/>
              <a:gd name="connsiteY11" fmla="*/ 74599 h 3070131"/>
              <a:gd name="connsiteX12" fmla="*/ 4652263 w 10638512"/>
              <a:gd name="connsiteY12" fmla="*/ 5020 h 3070131"/>
              <a:gd name="connsiteX13" fmla="*/ 10590652 w 10638512"/>
              <a:gd name="connsiteY13" fmla="*/ 1009694 h 3070131"/>
              <a:gd name="connsiteX14" fmla="*/ 10638512 w 10638512"/>
              <a:gd name="connsiteY14" fmla="*/ 2613592 h 3070131"/>
              <a:gd name="connsiteX0" fmla="*/ 10638512 w 10638512"/>
              <a:gd name="connsiteY0" fmla="*/ 2613592 h 3063174"/>
              <a:gd name="connsiteX1" fmla="*/ 10460692 w 10638512"/>
              <a:gd name="connsiteY1" fmla="*/ 2655379 h 3063174"/>
              <a:gd name="connsiteX2" fmla="*/ 10104877 w 10638512"/>
              <a:gd name="connsiteY2" fmla="*/ 2590844 h 3063174"/>
              <a:gd name="connsiteX3" fmla="*/ 4712474 w 10638512"/>
              <a:gd name="connsiteY3" fmla="*/ 212586 h 3063174"/>
              <a:gd name="connsiteX4" fmla="*/ 4391610 w 10638512"/>
              <a:gd name="connsiteY4" fmla="*/ 268405 h 3063174"/>
              <a:gd name="connsiteX5" fmla="*/ 1941952 w 10638512"/>
              <a:gd name="connsiteY5" fmla="*/ 2600369 h 3063174"/>
              <a:gd name="connsiteX6" fmla="*/ 1228258 w 10638512"/>
              <a:gd name="connsiteY6" fmla="*/ 3063174 h 3063174"/>
              <a:gd name="connsiteX7" fmla="*/ 86306 w 10638512"/>
              <a:gd name="connsiteY7" fmla="*/ 2799594 h 3063174"/>
              <a:gd name="connsiteX8" fmla="*/ 62592 w 10638512"/>
              <a:gd name="connsiteY8" fmla="*/ 2653508 h 3063174"/>
              <a:gd name="connsiteX9" fmla="*/ 1340969 w 10638512"/>
              <a:gd name="connsiteY9" fmla="*/ 1869665 h 3063174"/>
              <a:gd name="connsiteX10" fmla="*/ 4291682 w 10638512"/>
              <a:gd name="connsiteY10" fmla="*/ 74599 h 3063174"/>
              <a:gd name="connsiteX11" fmla="*/ 4652263 w 10638512"/>
              <a:gd name="connsiteY11" fmla="*/ 5020 h 3063174"/>
              <a:gd name="connsiteX12" fmla="*/ 10590652 w 10638512"/>
              <a:gd name="connsiteY12" fmla="*/ 1009694 h 3063174"/>
              <a:gd name="connsiteX13" fmla="*/ 10638512 w 10638512"/>
              <a:gd name="connsiteY13" fmla="*/ 2613592 h 3063174"/>
              <a:gd name="connsiteX0" fmla="*/ 10638512 w 10638512"/>
              <a:gd name="connsiteY0" fmla="*/ 2613592 h 2799594"/>
              <a:gd name="connsiteX1" fmla="*/ 10460692 w 10638512"/>
              <a:gd name="connsiteY1" fmla="*/ 2655379 h 2799594"/>
              <a:gd name="connsiteX2" fmla="*/ 10104877 w 10638512"/>
              <a:gd name="connsiteY2" fmla="*/ 2590844 h 2799594"/>
              <a:gd name="connsiteX3" fmla="*/ 4712474 w 10638512"/>
              <a:gd name="connsiteY3" fmla="*/ 212586 h 2799594"/>
              <a:gd name="connsiteX4" fmla="*/ 4391610 w 10638512"/>
              <a:gd name="connsiteY4" fmla="*/ 268405 h 2799594"/>
              <a:gd name="connsiteX5" fmla="*/ 1941952 w 10638512"/>
              <a:gd name="connsiteY5" fmla="*/ 2600369 h 2799594"/>
              <a:gd name="connsiteX6" fmla="*/ 1418758 w 10638512"/>
              <a:gd name="connsiteY6" fmla="*/ 2596449 h 2799594"/>
              <a:gd name="connsiteX7" fmla="*/ 86306 w 10638512"/>
              <a:gd name="connsiteY7" fmla="*/ 2799594 h 2799594"/>
              <a:gd name="connsiteX8" fmla="*/ 62592 w 10638512"/>
              <a:gd name="connsiteY8" fmla="*/ 2653508 h 2799594"/>
              <a:gd name="connsiteX9" fmla="*/ 1340969 w 10638512"/>
              <a:gd name="connsiteY9" fmla="*/ 1869665 h 2799594"/>
              <a:gd name="connsiteX10" fmla="*/ 4291682 w 10638512"/>
              <a:gd name="connsiteY10" fmla="*/ 74599 h 2799594"/>
              <a:gd name="connsiteX11" fmla="*/ 4652263 w 10638512"/>
              <a:gd name="connsiteY11" fmla="*/ 5020 h 2799594"/>
              <a:gd name="connsiteX12" fmla="*/ 10590652 w 10638512"/>
              <a:gd name="connsiteY12" fmla="*/ 1009694 h 2799594"/>
              <a:gd name="connsiteX13" fmla="*/ 10638512 w 10638512"/>
              <a:gd name="connsiteY13" fmla="*/ 2613592 h 2799594"/>
              <a:gd name="connsiteX0" fmla="*/ 10552425 w 10552425"/>
              <a:gd name="connsiteY0" fmla="*/ 2613592 h 2799594"/>
              <a:gd name="connsiteX1" fmla="*/ 10374605 w 10552425"/>
              <a:gd name="connsiteY1" fmla="*/ 2655379 h 2799594"/>
              <a:gd name="connsiteX2" fmla="*/ 10018790 w 10552425"/>
              <a:gd name="connsiteY2" fmla="*/ 2590844 h 2799594"/>
              <a:gd name="connsiteX3" fmla="*/ 4626387 w 10552425"/>
              <a:gd name="connsiteY3" fmla="*/ 212586 h 2799594"/>
              <a:gd name="connsiteX4" fmla="*/ 4305523 w 10552425"/>
              <a:gd name="connsiteY4" fmla="*/ 268405 h 2799594"/>
              <a:gd name="connsiteX5" fmla="*/ 1855865 w 10552425"/>
              <a:gd name="connsiteY5" fmla="*/ 2600369 h 2799594"/>
              <a:gd name="connsiteX6" fmla="*/ 1332671 w 10552425"/>
              <a:gd name="connsiteY6" fmla="*/ 2596449 h 2799594"/>
              <a:gd name="connsiteX7" fmla="*/ 219 w 10552425"/>
              <a:gd name="connsiteY7" fmla="*/ 2799594 h 2799594"/>
              <a:gd name="connsiteX8" fmla="*/ 1254882 w 10552425"/>
              <a:gd name="connsiteY8" fmla="*/ 1869665 h 2799594"/>
              <a:gd name="connsiteX9" fmla="*/ 4205595 w 10552425"/>
              <a:gd name="connsiteY9" fmla="*/ 74599 h 2799594"/>
              <a:gd name="connsiteX10" fmla="*/ 4566176 w 10552425"/>
              <a:gd name="connsiteY10" fmla="*/ 5020 h 2799594"/>
              <a:gd name="connsiteX11" fmla="*/ 10504565 w 10552425"/>
              <a:gd name="connsiteY11" fmla="*/ 1009694 h 2799594"/>
              <a:gd name="connsiteX12" fmla="*/ 10552425 w 10552425"/>
              <a:gd name="connsiteY12" fmla="*/ 2613592 h 2799594"/>
              <a:gd name="connsiteX0" fmla="*/ 9681098 w 9681098"/>
              <a:gd name="connsiteY0" fmla="*/ 2613592 h 2655379"/>
              <a:gd name="connsiteX1" fmla="*/ 9503278 w 9681098"/>
              <a:gd name="connsiteY1" fmla="*/ 2655379 h 2655379"/>
              <a:gd name="connsiteX2" fmla="*/ 9147463 w 9681098"/>
              <a:gd name="connsiteY2" fmla="*/ 2590844 h 2655379"/>
              <a:gd name="connsiteX3" fmla="*/ 3755060 w 9681098"/>
              <a:gd name="connsiteY3" fmla="*/ 212586 h 2655379"/>
              <a:gd name="connsiteX4" fmla="*/ 3434196 w 9681098"/>
              <a:gd name="connsiteY4" fmla="*/ 268405 h 2655379"/>
              <a:gd name="connsiteX5" fmla="*/ 984538 w 9681098"/>
              <a:gd name="connsiteY5" fmla="*/ 2600369 h 2655379"/>
              <a:gd name="connsiteX6" fmla="*/ 461344 w 9681098"/>
              <a:gd name="connsiteY6" fmla="*/ 2596449 h 2655379"/>
              <a:gd name="connsiteX7" fmla="*/ 167117 w 9681098"/>
              <a:gd name="connsiteY7" fmla="*/ 2161419 h 2655379"/>
              <a:gd name="connsiteX8" fmla="*/ 383555 w 9681098"/>
              <a:gd name="connsiteY8" fmla="*/ 1869665 h 2655379"/>
              <a:gd name="connsiteX9" fmla="*/ 3334268 w 9681098"/>
              <a:gd name="connsiteY9" fmla="*/ 74599 h 2655379"/>
              <a:gd name="connsiteX10" fmla="*/ 3694849 w 9681098"/>
              <a:gd name="connsiteY10" fmla="*/ 5020 h 2655379"/>
              <a:gd name="connsiteX11" fmla="*/ 9633238 w 9681098"/>
              <a:gd name="connsiteY11" fmla="*/ 1009694 h 2655379"/>
              <a:gd name="connsiteX12" fmla="*/ 9681098 w 9681098"/>
              <a:gd name="connsiteY12" fmla="*/ 2613592 h 2655379"/>
              <a:gd name="connsiteX0" fmla="*/ 9297543 w 9297543"/>
              <a:gd name="connsiteY0" fmla="*/ 2613592 h 2655379"/>
              <a:gd name="connsiteX1" fmla="*/ 9119723 w 9297543"/>
              <a:gd name="connsiteY1" fmla="*/ 2655379 h 2655379"/>
              <a:gd name="connsiteX2" fmla="*/ 8763908 w 9297543"/>
              <a:gd name="connsiteY2" fmla="*/ 2590844 h 2655379"/>
              <a:gd name="connsiteX3" fmla="*/ 3371505 w 9297543"/>
              <a:gd name="connsiteY3" fmla="*/ 212586 h 2655379"/>
              <a:gd name="connsiteX4" fmla="*/ 3050641 w 9297543"/>
              <a:gd name="connsiteY4" fmla="*/ 268405 h 2655379"/>
              <a:gd name="connsiteX5" fmla="*/ 600983 w 9297543"/>
              <a:gd name="connsiteY5" fmla="*/ 2600369 h 2655379"/>
              <a:gd name="connsiteX6" fmla="*/ 77789 w 9297543"/>
              <a:gd name="connsiteY6" fmla="*/ 2596449 h 2655379"/>
              <a:gd name="connsiteX7" fmla="*/ 0 w 9297543"/>
              <a:gd name="connsiteY7" fmla="*/ 1869665 h 2655379"/>
              <a:gd name="connsiteX8" fmla="*/ 2950713 w 9297543"/>
              <a:gd name="connsiteY8" fmla="*/ 74599 h 2655379"/>
              <a:gd name="connsiteX9" fmla="*/ 3311294 w 9297543"/>
              <a:gd name="connsiteY9" fmla="*/ 5020 h 2655379"/>
              <a:gd name="connsiteX10" fmla="*/ 9249683 w 9297543"/>
              <a:gd name="connsiteY10" fmla="*/ 1009694 h 2655379"/>
              <a:gd name="connsiteX11" fmla="*/ 9297543 w 9297543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34926 w 9254680"/>
              <a:gd name="connsiteY6" fmla="*/ 2596449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6351 w 9254680"/>
              <a:gd name="connsiteY6" fmla="*/ 2601212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11817 w 9211817"/>
              <a:gd name="connsiteY0" fmla="*/ 2575492 h 2655379"/>
              <a:gd name="connsiteX1" fmla="*/ 9076860 w 9211817"/>
              <a:gd name="connsiteY1" fmla="*/ 2655379 h 2655379"/>
              <a:gd name="connsiteX2" fmla="*/ 8721045 w 9211817"/>
              <a:gd name="connsiteY2" fmla="*/ 2590844 h 2655379"/>
              <a:gd name="connsiteX3" fmla="*/ 3328642 w 9211817"/>
              <a:gd name="connsiteY3" fmla="*/ 212586 h 2655379"/>
              <a:gd name="connsiteX4" fmla="*/ 3007778 w 9211817"/>
              <a:gd name="connsiteY4" fmla="*/ 268405 h 2655379"/>
              <a:gd name="connsiteX5" fmla="*/ 558120 w 9211817"/>
              <a:gd name="connsiteY5" fmla="*/ 2600369 h 2655379"/>
              <a:gd name="connsiteX6" fmla="*/ 6351 w 9211817"/>
              <a:gd name="connsiteY6" fmla="*/ 2601212 h 2655379"/>
              <a:gd name="connsiteX7" fmla="*/ 0 w 9211817"/>
              <a:gd name="connsiteY7" fmla="*/ 1845853 h 2655379"/>
              <a:gd name="connsiteX8" fmla="*/ 2907850 w 9211817"/>
              <a:gd name="connsiteY8" fmla="*/ 74599 h 2655379"/>
              <a:gd name="connsiteX9" fmla="*/ 3268431 w 9211817"/>
              <a:gd name="connsiteY9" fmla="*/ 5020 h 2655379"/>
              <a:gd name="connsiteX10" fmla="*/ 9206820 w 9211817"/>
              <a:gd name="connsiteY10" fmla="*/ 1009694 h 2655379"/>
              <a:gd name="connsiteX11" fmla="*/ 9211817 w 9211817"/>
              <a:gd name="connsiteY11" fmla="*/ 2575492 h 2655379"/>
              <a:gd name="connsiteX0" fmla="*/ 9211817 w 9211817"/>
              <a:gd name="connsiteY0" fmla="*/ 2575492 h 2601212"/>
              <a:gd name="connsiteX1" fmla="*/ 8721045 w 9211817"/>
              <a:gd name="connsiteY1" fmla="*/ 2590844 h 2601212"/>
              <a:gd name="connsiteX2" fmla="*/ 3328642 w 9211817"/>
              <a:gd name="connsiteY2" fmla="*/ 212586 h 2601212"/>
              <a:gd name="connsiteX3" fmla="*/ 3007778 w 9211817"/>
              <a:gd name="connsiteY3" fmla="*/ 268405 h 2601212"/>
              <a:gd name="connsiteX4" fmla="*/ 558120 w 9211817"/>
              <a:gd name="connsiteY4" fmla="*/ 2600369 h 2601212"/>
              <a:gd name="connsiteX5" fmla="*/ 6351 w 9211817"/>
              <a:gd name="connsiteY5" fmla="*/ 2601212 h 2601212"/>
              <a:gd name="connsiteX6" fmla="*/ 0 w 9211817"/>
              <a:gd name="connsiteY6" fmla="*/ 1845853 h 2601212"/>
              <a:gd name="connsiteX7" fmla="*/ 2907850 w 9211817"/>
              <a:gd name="connsiteY7" fmla="*/ 74599 h 2601212"/>
              <a:gd name="connsiteX8" fmla="*/ 3268431 w 9211817"/>
              <a:gd name="connsiteY8" fmla="*/ 5020 h 2601212"/>
              <a:gd name="connsiteX9" fmla="*/ 9206820 w 9211817"/>
              <a:gd name="connsiteY9" fmla="*/ 1009694 h 2601212"/>
              <a:gd name="connsiteX10" fmla="*/ 9211817 w 9211817"/>
              <a:gd name="connsiteY10" fmla="*/ 2575492 h 2601212"/>
              <a:gd name="connsiteX0" fmla="*/ 9211817 w 9211817"/>
              <a:gd name="connsiteY0" fmla="*/ 2575492 h 3154855"/>
              <a:gd name="connsiteX1" fmla="*/ 8721045 w 9211817"/>
              <a:gd name="connsiteY1" fmla="*/ 2590844 h 3154855"/>
              <a:gd name="connsiteX2" fmla="*/ 3328642 w 9211817"/>
              <a:gd name="connsiteY2" fmla="*/ 212586 h 3154855"/>
              <a:gd name="connsiteX3" fmla="*/ 3007778 w 9211817"/>
              <a:gd name="connsiteY3" fmla="*/ 268405 h 3154855"/>
              <a:gd name="connsiteX4" fmla="*/ 15956 w 9211817"/>
              <a:gd name="connsiteY4" fmla="*/ 3154855 h 3154855"/>
              <a:gd name="connsiteX5" fmla="*/ 6351 w 9211817"/>
              <a:gd name="connsiteY5" fmla="*/ 2601212 h 3154855"/>
              <a:gd name="connsiteX6" fmla="*/ 0 w 9211817"/>
              <a:gd name="connsiteY6" fmla="*/ 1845853 h 3154855"/>
              <a:gd name="connsiteX7" fmla="*/ 2907850 w 9211817"/>
              <a:gd name="connsiteY7" fmla="*/ 74599 h 3154855"/>
              <a:gd name="connsiteX8" fmla="*/ 3268431 w 9211817"/>
              <a:gd name="connsiteY8" fmla="*/ 5020 h 3154855"/>
              <a:gd name="connsiteX9" fmla="*/ 9206820 w 9211817"/>
              <a:gd name="connsiteY9" fmla="*/ 1009694 h 3154855"/>
              <a:gd name="connsiteX10" fmla="*/ 9211817 w 9211817"/>
              <a:gd name="connsiteY10" fmla="*/ 2575492 h 3154855"/>
              <a:gd name="connsiteX0" fmla="*/ 9211817 w 9226243"/>
              <a:gd name="connsiteY0" fmla="*/ 2575492 h 3154855"/>
              <a:gd name="connsiteX1" fmla="*/ 9226243 w 9226243"/>
              <a:gd name="connsiteY1" fmla="*/ 2812638 h 3154855"/>
              <a:gd name="connsiteX2" fmla="*/ 3328642 w 9226243"/>
              <a:gd name="connsiteY2" fmla="*/ 212586 h 3154855"/>
              <a:gd name="connsiteX3" fmla="*/ 3007778 w 9226243"/>
              <a:gd name="connsiteY3" fmla="*/ 268405 h 3154855"/>
              <a:gd name="connsiteX4" fmla="*/ 15956 w 9226243"/>
              <a:gd name="connsiteY4" fmla="*/ 3154855 h 3154855"/>
              <a:gd name="connsiteX5" fmla="*/ 6351 w 9226243"/>
              <a:gd name="connsiteY5" fmla="*/ 2601212 h 3154855"/>
              <a:gd name="connsiteX6" fmla="*/ 0 w 9226243"/>
              <a:gd name="connsiteY6" fmla="*/ 1845853 h 3154855"/>
              <a:gd name="connsiteX7" fmla="*/ 2907850 w 9226243"/>
              <a:gd name="connsiteY7" fmla="*/ 74599 h 3154855"/>
              <a:gd name="connsiteX8" fmla="*/ 3268431 w 9226243"/>
              <a:gd name="connsiteY8" fmla="*/ 5020 h 3154855"/>
              <a:gd name="connsiteX9" fmla="*/ 9206820 w 9226243"/>
              <a:gd name="connsiteY9" fmla="*/ 1009694 h 3154855"/>
              <a:gd name="connsiteX10" fmla="*/ 9211817 w 9226243"/>
              <a:gd name="connsiteY10" fmla="*/ 2575492 h 3154855"/>
              <a:gd name="connsiteX0" fmla="*/ 9211817 w 9226243"/>
              <a:gd name="connsiteY0" fmla="*/ 2502030 h 3081393"/>
              <a:gd name="connsiteX1" fmla="*/ 9226243 w 9226243"/>
              <a:gd name="connsiteY1" fmla="*/ 2739176 h 3081393"/>
              <a:gd name="connsiteX2" fmla="*/ 3328642 w 9226243"/>
              <a:gd name="connsiteY2" fmla="*/ 139124 h 3081393"/>
              <a:gd name="connsiteX3" fmla="*/ 3007778 w 9226243"/>
              <a:gd name="connsiteY3" fmla="*/ 194943 h 3081393"/>
              <a:gd name="connsiteX4" fmla="*/ 15956 w 9226243"/>
              <a:gd name="connsiteY4" fmla="*/ 3081393 h 3081393"/>
              <a:gd name="connsiteX5" fmla="*/ 6351 w 9226243"/>
              <a:gd name="connsiteY5" fmla="*/ 2527750 h 3081393"/>
              <a:gd name="connsiteX6" fmla="*/ 0 w 9226243"/>
              <a:gd name="connsiteY6" fmla="*/ 1772391 h 3081393"/>
              <a:gd name="connsiteX7" fmla="*/ 2907850 w 9226243"/>
              <a:gd name="connsiteY7" fmla="*/ 1137 h 3081393"/>
              <a:gd name="connsiteX8" fmla="*/ 3478656 w 9226243"/>
              <a:gd name="connsiteY8" fmla="*/ 2003747 h 3081393"/>
              <a:gd name="connsiteX9" fmla="*/ 9206820 w 9226243"/>
              <a:gd name="connsiteY9" fmla="*/ 936232 h 3081393"/>
              <a:gd name="connsiteX10" fmla="*/ 9211817 w 9226243"/>
              <a:gd name="connsiteY10" fmla="*/ 2502030 h 3081393"/>
              <a:gd name="connsiteX0" fmla="*/ 9211817 w 9226243"/>
              <a:gd name="connsiteY0" fmla="*/ 2384390 h 3838321"/>
              <a:gd name="connsiteX1" fmla="*/ 9226243 w 9226243"/>
              <a:gd name="connsiteY1" fmla="*/ 2621536 h 3838321"/>
              <a:gd name="connsiteX2" fmla="*/ 3328642 w 9226243"/>
              <a:gd name="connsiteY2" fmla="*/ 21484 h 3838321"/>
              <a:gd name="connsiteX3" fmla="*/ 3007778 w 9226243"/>
              <a:gd name="connsiteY3" fmla="*/ 77303 h 3838321"/>
              <a:gd name="connsiteX4" fmla="*/ 15956 w 9226243"/>
              <a:gd name="connsiteY4" fmla="*/ 2963753 h 3838321"/>
              <a:gd name="connsiteX5" fmla="*/ 6351 w 9226243"/>
              <a:gd name="connsiteY5" fmla="*/ 2410110 h 3838321"/>
              <a:gd name="connsiteX6" fmla="*/ 0 w 9226243"/>
              <a:gd name="connsiteY6" fmla="*/ 1654751 h 3838321"/>
              <a:gd name="connsiteX7" fmla="*/ 899235 w 9226243"/>
              <a:gd name="connsiteY7" fmla="*/ 3838321 h 3838321"/>
              <a:gd name="connsiteX8" fmla="*/ 3478656 w 9226243"/>
              <a:gd name="connsiteY8" fmla="*/ 1886107 h 3838321"/>
              <a:gd name="connsiteX9" fmla="*/ 9206820 w 9226243"/>
              <a:gd name="connsiteY9" fmla="*/ 818592 h 3838321"/>
              <a:gd name="connsiteX10" fmla="*/ 9211817 w 9226243"/>
              <a:gd name="connsiteY10" fmla="*/ 2384390 h 3838321"/>
              <a:gd name="connsiteX0" fmla="*/ 9205466 w 9219892"/>
              <a:gd name="connsiteY0" fmla="*/ 2384390 h 3838321"/>
              <a:gd name="connsiteX1" fmla="*/ 9219892 w 9219892"/>
              <a:gd name="connsiteY1" fmla="*/ 2621536 h 3838321"/>
              <a:gd name="connsiteX2" fmla="*/ 3322291 w 9219892"/>
              <a:gd name="connsiteY2" fmla="*/ 21484 h 3838321"/>
              <a:gd name="connsiteX3" fmla="*/ 3001427 w 9219892"/>
              <a:gd name="connsiteY3" fmla="*/ 77303 h 3838321"/>
              <a:gd name="connsiteX4" fmla="*/ 9605 w 9219892"/>
              <a:gd name="connsiteY4" fmla="*/ 2963753 h 3838321"/>
              <a:gd name="connsiteX5" fmla="*/ 0 w 9219892"/>
              <a:gd name="connsiteY5" fmla="*/ 2410110 h 3838321"/>
              <a:gd name="connsiteX6" fmla="*/ 892884 w 9219892"/>
              <a:gd name="connsiteY6" fmla="*/ 3838321 h 3838321"/>
              <a:gd name="connsiteX7" fmla="*/ 3472305 w 9219892"/>
              <a:gd name="connsiteY7" fmla="*/ 1886107 h 3838321"/>
              <a:gd name="connsiteX8" fmla="*/ 9200469 w 9219892"/>
              <a:gd name="connsiteY8" fmla="*/ 818592 h 3838321"/>
              <a:gd name="connsiteX9" fmla="*/ 9205466 w 9219892"/>
              <a:gd name="connsiteY9" fmla="*/ 2384390 h 383832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883279 w 9210287"/>
              <a:gd name="connsiteY6" fmla="*/ 3838321 h 3992071"/>
              <a:gd name="connsiteX7" fmla="*/ 3462700 w 9210287"/>
              <a:gd name="connsiteY7" fmla="*/ 1886107 h 3992071"/>
              <a:gd name="connsiteX8" fmla="*/ 9190864 w 9210287"/>
              <a:gd name="connsiteY8" fmla="*/ 818592 h 3992071"/>
              <a:gd name="connsiteX9" fmla="*/ 9195861 w 9210287"/>
              <a:gd name="connsiteY9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0864 w 9210287"/>
              <a:gd name="connsiteY7" fmla="*/ 818592 h 3992071"/>
              <a:gd name="connsiteX8" fmla="*/ 9195861 w 9210287"/>
              <a:gd name="connsiteY8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5861 w 9210287"/>
              <a:gd name="connsiteY7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8" fmla="*/ 9195861 w 9210287"/>
              <a:gd name="connsiteY8" fmla="*/ 2384390 h 3992071"/>
              <a:gd name="connsiteX0" fmla="*/ 3462700 w 9210287"/>
              <a:gd name="connsiteY0" fmla="*/ 1886107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0" fmla="*/ 3462700 w 4253720"/>
              <a:gd name="connsiteY0" fmla="*/ 1886107 h 3992071"/>
              <a:gd name="connsiteX1" fmla="*/ 4061269 w 4253720"/>
              <a:gd name="connsiteY1" fmla="*/ 1262952 h 3992071"/>
              <a:gd name="connsiteX2" fmla="*/ 4229981 w 4253720"/>
              <a:gd name="connsiteY2" fmla="*/ 427625 h 3992071"/>
              <a:gd name="connsiteX3" fmla="*/ 3312686 w 4253720"/>
              <a:gd name="connsiteY3" fmla="*/ 21484 h 3992071"/>
              <a:gd name="connsiteX4" fmla="*/ 2991822 w 4253720"/>
              <a:gd name="connsiteY4" fmla="*/ 77303 h 3992071"/>
              <a:gd name="connsiteX5" fmla="*/ 0 w 4253720"/>
              <a:gd name="connsiteY5" fmla="*/ 2963753 h 3992071"/>
              <a:gd name="connsiteX6" fmla="*/ 702987 w 4253720"/>
              <a:gd name="connsiteY6" fmla="*/ 3992071 h 3992071"/>
              <a:gd name="connsiteX7" fmla="*/ 3462700 w 4253720"/>
              <a:gd name="connsiteY7" fmla="*/ 1886107 h 3992071"/>
              <a:gd name="connsiteX0" fmla="*/ 3462700 w 4231999"/>
              <a:gd name="connsiteY0" fmla="*/ 1886107 h 3992071"/>
              <a:gd name="connsiteX1" fmla="*/ 4229981 w 4231999"/>
              <a:gd name="connsiteY1" fmla="*/ 427625 h 3992071"/>
              <a:gd name="connsiteX2" fmla="*/ 3312686 w 4231999"/>
              <a:gd name="connsiteY2" fmla="*/ 21484 h 3992071"/>
              <a:gd name="connsiteX3" fmla="*/ 2991822 w 4231999"/>
              <a:gd name="connsiteY3" fmla="*/ 77303 h 3992071"/>
              <a:gd name="connsiteX4" fmla="*/ 0 w 4231999"/>
              <a:gd name="connsiteY4" fmla="*/ 2963753 h 3992071"/>
              <a:gd name="connsiteX5" fmla="*/ 702987 w 4231999"/>
              <a:gd name="connsiteY5" fmla="*/ 3992071 h 3992071"/>
              <a:gd name="connsiteX6" fmla="*/ 3462700 w 4231999"/>
              <a:gd name="connsiteY6" fmla="*/ 1886107 h 3992071"/>
              <a:gd name="connsiteX0" fmla="*/ 3053503 w 4230720"/>
              <a:gd name="connsiteY0" fmla="*/ 1637125 h 3992071"/>
              <a:gd name="connsiteX1" fmla="*/ 4229981 w 4230720"/>
              <a:gd name="connsiteY1" fmla="*/ 427625 h 3992071"/>
              <a:gd name="connsiteX2" fmla="*/ 3312686 w 4230720"/>
              <a:gd name="connsiteY2" fmla="*/ 21484 h 3992071"/>
              <a:gd name="connsiteX3" fmla="*/ 2991822 w 4230720"/>
              <a:gd name="connsiteY3" fmla="*/ 77303 h 3992071"/>
              <a:gd name="connsiteX4" fmla="*/ 0 w 4230720"/>
              <a:gd name="connsiteY4" fmla="*/ 2963753 h 3992071"/>
              <a:gd name="connsiteX5" fmla="*/ 702987 w 4230720"/>
              <a:gd name="connsiteY5" fmla="*/ 3992071 h 3992071"/>
              <a:gd name="connsiteX6" fmla="*/ 3053503 w 4230720"/>
              <a:gd name="connsiteY6" fmla="*/ 1637125 h 3992071"/>
              <a:gd name="connsiteX0" fmla="*/ 3053503 w 4229981"/>
              <a:gd name="connsiteY0" fmla="*/ 1637125 h 3992071"/>
              <a:gd name="connsiteX1" fmla="*/ 4229981 w 4229981"/>
              <a:gd name="connsiteY1" fmla="*/ 427625 h 3992071"/>
              <a:gd name="connsiteX2" fmla="*/ 3312686 w 4229981"/>
              <a:gd name="connsiteY2" fmla="*/ 21484 h 3992071"/>
              <a:gd name="connsiteX3" fmla="*/ 2991822 w 4229981"/>
              <a:gd name="connsiteY3" fmla="*/ 77303 h 3992071"/>
              <a:gd name="connsiteX4" fmla="*/ 0 w 4229981"/>
              <a:gd name="connsiteY4" fmla="*/ 2963753 h 3992071"/>
              <a:gd name="connsiteX5" fmla="*/ 702987 w 4229981"/>
              <a:gd name="connsiteY5" fmla="*/ 3992071 h 3992071"/>
              <a:gd name="connsiteX6" fmla="*/ 3053503 w 4229981"/>
              <a:gd name="connsiteY6" fmla="*/ 1637125 h 3992071"/>
              <a:gd name="connsiteX0" fmla="*/ 3053503 w 4229981"/>
              <a:gd name="connsiteY0" fmla="*/ 1637125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6" fmla="*/ 3053503 w 4229981"/>
              <a:gd name="connsiteY6" fmla="*/ 1637125 h 3741156"/>
              <a:gd name="connsiteX0" fmla="*/ 823839 w 4229981"/>
              <a:gd name="connsiteY0" fmla="*/ 3741156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0" fmla="*/ 824251 w 4230393"/>
              <a:gd name="connsiteY0" fmla="*/ 3741156 h 3741156"/>
              <a:gd name="connsiteX1" fmla="*/ 4230393 w 4230393"/>
              <a:gd name="connsiteY1" fmla="*/ 427625 h 3741156"/>
              <a:gd name="connsiteX2" fmla="*/ 3313098 w 4230393"/>
              <a:gd name="connsiteY2" fmla="*/ 21484 h 3741156"/>
              <a:gd name="connsiteX3" fmla="*/ 2992234 w 4230393"/>
              <a:gd name="connsiteY3" fmla="*/ 77303 h 3741156"/>
              <a:gd name="connsiteX4" fmla="*/ 0 w 4230393"/>
              <a:gd name="connsiteY4" fmla="*/ 2997400 h 3741156"/>
              <a:gd name="connsiteX5" fmla="*/ 824251 w 4230393"/>
              <a:gd name="connsiteY5" fmla="*/ 3741156 h 3741156"/>
              <a:gd name="connsiteX0" fmla="*/ 798501 w 4204643"/>
              <a:gd name="connsiteY0" fmla="*/ 3741156 h 3741156"/>
              <a:gd name="connsiteX1" fmla="*/ 4204643 w 4204643"/>
              <a:gd name="connsiteY1" fmla="*/ 427625 h 3741156"/>
              <a:gd name="connsiteX2" fmla="*/ 3287348 w 4204643"/>
              <a:gd name="connsiteY2" fmla="*/ 21484 h 3741156"/>
              <a:gd name="connsiteX3" fmla="*/ 2966484 w 4204643"/>
              <a:gd name="connsiteY3" fmla="*/ 77303 h 3741156"/>
              <a:gd name="connsiteX4" fmla="*/ 0 w 4204643"/>
              <a:gd name="connsiteY4" fmla="*/ 2955650 h 3741156"/>
              <a:gd name="connsiteX5" fmla="*/ 798501 w 4204643"/>
              <a:gd name="connsiteY5" fmla="*/ 3741156 h 3741156"/>
              <a:gd name="connsiteX0" fmla="*/ 773573 w 4179715"/>
              <a:gd name="connsiteY0" fmla="*/ 3741156 h 3741156"/>
              <a:gd name="connsiteX1" fmla="*/ 4179715 w 4179715"/>
              <a:gd name="connsiteY1" fmla="*/ 427625 h 3741156"/>
              <a:gd name="connsiteX2" fmla="*/ 3262420 w 4179715"/>
              <a:gd name="connsiteY2" fmla="*/ 21484 h 3741156"/>
              <a:gd name="connsiteX3" fmla="*/ 2941556 w 4179715"/>
              <a:gd name="connsiteY3" fmla="*/ 77303 h 3741156"/>
              <a:gd name="connsiteX4" fmla="*/ 0 w 4179715"/>
              <a:gd name="connsiteY4" fmla="*/ 2981195 h 3741156"/>
              <a:gd name="connsiteX5" fmla="*/ 773573 w 4179715"/>
              <a:gd name="connsiteY5" fmla="*/ 3741156 h 3741156"/>
              <a:gd name="connsiteX0" fmla="*/ 788633 w 4194775"/>
              <a:gd name="connsiteY0" fmla="*/ 3741156 h 3741156"/>
              <a:gd name="connsiteX1" fmla="*/ 4194775 w 4194775"/>
              <a:gd name="connsiteY1" fmla="*/ 427625 h 3741156"/>
              <a:gd name="connsiteX2" fmla="*/ 3277480 w 4194775"/>
              <a:gd name="connsiteY2" fmla="*/ 21484 h 3741156"/>
              <a:gd name="connsiteX3" fmla="*/ 2956616 w 4194775"/>
              <a:gd name="connsiteY3" fmla="*/ 77303 h 3741156"/>
              <a:gd name="connsiteX4" fmla="*/ 0 w 4194775"/>
              <a:gd name="connsiteY4" fmla="*/ 2965763 h 3741156"/>
              <a:gd name="connsiteX5" fmla="*/ 788633 w 4194775"/>
              <a:gd name="connsiteY5" fmla="*/ 3741156 h 37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4775" h="3741156">
                <a:moveTo>
                  <a:pt x="788633" y="3741156"/>
                </a:moveTo>
                <a:lnTo>
                  <a:pt x="4194775" y="427625"/>
                </a:lnTo>
                <a:lnTo>
                  <a:pt x="3277480" y="21484"/>
                </a:lnTo>
                <a:cubicBezTo>
                  <a:pt x="3178918" y="-22235"/>
                  <a:pt x="3034588" y="2942"/>
                  <a:pt x="2956616" y="77303"/>
                </a:cubicBezTo>
                <a:lnTo>
                  <a:pt x="0" y="2965763"/>
                </a:lnTo>
                <a:lnTo>
                  <a:pt x="788633" y="3741156"/>
                </a:lnTo>
                <a:close/>
              </a:path>
            </a:pathLst>
          </a:custGeom>
          <a:solidFill>
            <a:srgbClr val="006298"/>
          </a:solidFill>
          <a:ln w="97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470A700B-B971-1C68-5FAD-41E5BDF1B84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15267" y="1302770"/>
          <a:ext cx="985" cy="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7" imgW="425" imgH="424" progId="TCLayout.ActiveDocument.1">
                  <p:embed/>
                </p:oleObj>
              </mc:Choice>
              <mc:Fallback>
                <p:oleObj name="Slide do think-cell" r:id="rId7" imgW="425" imgH="424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0D5D83-60D9-9175-DA5E-2245EF0D06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5267" y="1302770"/>
                        <a:ext cx="985" cy="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A52E82E8-9F13-3E02-0125-AF4BB0A8C3C5}"/>
              </a:ext>
            </a:extLst>
          </p:cNvPr>
          <p:cNvSpPr txBox="1"/>
          <p:nvPr/>
        </p:nvSpPr>
        <p:spPr>
          <a:xfrm>
            <a:off x="670720" y="438695"/>
            <a:ext cx="4671301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DANÇA </a:t>
            </a:r>
            <a:r>
              <a:rPr lang="pt-BR" sz="4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CC2F2CA-87E7-B3EA-E3FF-C09A2FCCB54B}"/>
              </a:ext>
            </a:extLst>
          </p:cNvPr>
          <p:cNvGrpSpPr/>
          <p:nvPr/>
        </p:nvGrpSpPr>
        <p:grpSpPr>
          <a:xfrm>
            <a:off x="660870" y="3106195"/>
            <a:ext cx="6958263" cy="1598152"/>
            <a:chOff x="308811" y="2213811"/>
            <a:chExt cx="6958263" cy="1598152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5BD2764A-60E6-9FBE-C504-79DF1BD4B59C}"/>
                </a:ext>
              </a:extLst>
            </p:cNvPr>
            <p:cNvSpPr txBox="1"/>
            <p:nvPr/>
          </p:nvSpPr>
          <p:spPr>
            <a:xfrm>
              <a:off x="437147" y="2274223"/>
              <a:ext cx="6701589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O Jongo </a:t>
              </a:r>
              <a:r>
                <a:rPr lang="pt-BR" b="1" i="1" dirty="0">
                  <a:solidFill>
                    <a:srgbClr val="040C28"/>
                  </a:solidFill>
                  <a:effectLst/>
                  <a:latin typeface="Google Sans"/>
                </a:rPr>
                <a:t>é uma dança comunitária de origem africana com provas de sua força e vitalidade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.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 No centro da roda 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um solista improvisa canções baseadas em situações do cotidiano 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ou canta "pontos" tradicionais que são respondidos em coros pelos participantes, numa combinação de batuque, canto e dança.</a:t>
              </a:r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9DBFA05-65FC-AD65-EF72-E3BCC3D1F4E3}"/>
                </a:ext>
              </a:extLst>
            </p:cNvPr>
            <p:cNvSpPr/>
            <p:nvPr/>
          </p:nvSpPr>
          <p:spPr>
            <a:xfrm>
              <a:off x="308811" y="2213811"/>
              <a:ext cx="6958263" cy="1598152"/>
            </a:xfrm>
            <a:prstGeom prst="rect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4D607787-E14B-C140-F4B7-F3EC4B84D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97" y="5367755"/>
            <a:ext cx="2760578" cy="149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66A365F-4C88-C800-4129-DC15D1DF2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65675" y="5367754"/>
            <a:ext cx="2723608" cy="149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6E4D1E5-1E98-EBF0-F00A-172715905C50}"/>
              </a:ext>
            </a:extLst>
          </p:cNvPr>
          <p:cNvSpPr txBox="1"/>
          <p:nvPr/>
        </p:nvSpPr>
        <p:spPr>
          <a:xfrm>
            <a:off x="670720" y="2342126"/>
            <a:ext cx="274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JONGO</a:t>
            </a:r>
          </a:p>
        </p:txBody>
      </p:sp>
      <p:sp>
        <p:nvSpPr>
          <p:cNvPr id="2" name="Botão de ação: Retornar 1">
            <a:hlinkClick r:id="rId11" action="ppaction://hlinksldjump"/>
            <a:extLst>
              <a:ext uri="{FF2B5EF4-FFF2-40B4-BE49-F238E27FC236}">
                <a16:creationId xmlns:a16="http://schemas.microsoft.com/office/drawing/2014/main" id="{7BBCF66E-4405-1DD6-B13A-FE041F83E582}"/>
              </a:ext>
            </a:extLst>
          </p:cNvPr>
          <p:cNvSpPr/>
          <p:nvPr/>
        </p:nvSpPr>
        <p:spPr>
          <a:xfrm>
            <a:off x="11965189" y="0"/>
            <a:ext cx="226811" cy="196948"/>
          </a:xfrm>
          <a:prstGeom prst="actionButtonReturn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78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9584E-45C2-2920-C182-C5EFB20D3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: Cantos Superiores Arredondados 22">
            <a:extLst>
              <a:ext uri="{FF2B5EF4-FFF2-40B4-BE49-F238E27FC236}">
                <a16:creationId xmlns:a16="http://schemas.microsoft.com/office/drawing/2014/main" id="{4B15F26B-9862-A200-B5BD-EBE4F3D1D41D}"/>
              </a:ext>
            </a:extLst>
          </p:cNvPr>
          <p:cNvSpPr/>
          <p:nvPr/>
        </p:nvSpPr>
        <p:spPr>
          <a:xfrm>
            <a:off x="660869" y="2262729"/>
            <a:ext cx="3179385" cy="841406"/>
          </a:xfrm>
          <a:prstGeom prst="round2Same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3A8E39E-850C-CF3E-3403-A55155379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46039" y="5382126"/>
            <a:ext cx="2803787" cy="15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DE0C588-0567-A65F-5697-CD6F1DF55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49825" y="5382125"/>
            <a:ext cx="3140069" cy="147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0D4E0B0-CFE3-75DF-6A5B-62F060EBCD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5" r="27555"/>
          <a:stretch/>
        </p:blipFill>
        <p:spPr>
          <a:xfrm>
            <a:off x="7728861" y="-144379"/>
            <a:ext cx="4522343" cy="7555832"/>
          </a:xfrm>
          <a:custGeom>
            <a:avLst/>
            <a:gdLst>
              <a:gd name="connsiteX0" fmla="*/ 1088740 w 4561613"/>
              <a:gd name="connsiteY0" fmla="*/ 0 h 7115766"/>
              <a:gd name="connsiteX1" fmla="*/ 4487259 w 4561613"/>
              <a:gd name="connsiteY1" fmla="*/ 102869 h 7115766"/>
              <a:gd name="connsiteX2" fmla="*/ 4561613 w 4561613"/>
              <a:gd name="connsiteY2" fmla="*/ 7115766 h 7115766"/>
              <a:gd name="connsiteX3" fmla="*/ 4121684 w 4561613"/>
              <a:gd name="connsiteY3" fmla="*/ 7032767 h 7115766"/>
              <a:gd name="connsiteX4" fmla="*/ 115856 w 4561613"/>
              <a:gd name="connsiteY4" fmla="*/ 3250873 h 7115766"/>
              <a:gd name="connsiteX5" fmla="*/ 22130 w 4561613"/>
              <a:gd name="connsiteY5" fmla="*/ 2829588 h 711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1613" h="7115766">
                <a:moveTo>
                  <a:pt x="1088740" y="0"/>
                </a:moveTo>
                <a:lnTo>
                  <a:pt x="4487259" y="102869"/>
                </a:lnTo>
                <a:lnTo>
                  <a:pt x="4561613" y="7115766"/>
                </a:lnTo>
                <a:lnTo>
                  <a:pt x="4121684" y="7032767"/>
                </a:lnTo>
                <a:lnTo>
                  <a:pt x="115856" y="3250873"/>
                </a:lnTo>
                <a:cubicBezTo>
                  <a:pt x="12602" y="3152257"/>
                  <a:pt x="-29648" y="2962760"/>
                  <a:pt x="22130" y="2829588"/>
                </a:cubicBezTo>
                <a:close/>
              </a:path>
            </a:pathLst>
          </a:custGeom>
        </p:spPr>
      </p:pic>
      <p:sp>
        <p:nvSpPr>
          <p:cNvPr id="9" name="Gráfico 13">
            <a:extLst>
              <a:ext uri="{FF2B5EF4-FFF2-40B4-BE49-F238E27FC236}">
                <a16:creationId xmlns:a16="http://schemas.microsoft.com/office/drawing/2014/main" id="{723E5B1C-A927-FC70-28F9-F5844B44DCF7}"/>
              </a:ext>
            </a:extLst>
          </p:cNvPr>
          <p:cNvSpPr/>
          <p:nvPr/>
        </p:nvSpPr>
        <p:spPr>
          <a:xfrm rot="8142040" flipH="1">
            <a:off x="186660" y="-1930628"/>
            <a:ext cx="5558777" cy="4957656"/>
          </a:xfrm>
          <a:custGeom>
            <a:avLst/>
            <a:gdLst>
              <a:gd name="connsiteX0" fmla="*/ 11244694 w 11841874"/>
              <a:gd name="connsiteY0" fmla="*/ 2895326 h 3070130"/>
              <a:gd name="connsiteX1" fmla="*/ 10994092 w 11841874"/>
              <a:gd name="connsiteY1" fmla="*/ 2998279 h 3070130"/>
              <a:gd name="connsiteX2" fmla="*/ 4712474 w 11841874"/>
              <a:gd name="connsiteY2" fmla="*/ 212586 h 3070130"/>
              <a:gd name="connsiteX3" fmla="*/ 4391610 w 11841874"/>
              <a:gd name="connsiteY3" fmla="*/ 268405 h 3070130"/>
              <a:gd name="connsiteX4" fmla="*/ 1560930 w 11841874"/>
              <a:gd name="connsiteY4" fmla="*/ 2971931 h 3070130"/>
              <a:gd name="connsiteX5" fmla="*/ 1228258 w 11841874"/>
              <a:gd name="connsiteY5" fmla="*/ 3063174 h 3070130"/>
              <a:gd name="connsiteX6" fmla="*/ 86306 w 11841874"/>
              <a:gd name="connsiteY6" fmla="*/ 2799594 h 3070130"/>
              <a:gd name="connsiteX7" fmla="*/ 62592 w 11841874"/>
              <a:gd name="connsiteY7" fmla="*/ 2653508 h 3070130"/>
              <a:gd name="connsiteX8" fmla="*/ 4291682 w 11841874"/>
              <a:gd name="connsiteY8" fmla="*/ 74599 h 3070130"/>
              <a:gd name="connsiteX9" fmla="*/ 4652263 w 11841874"/>
              <a:gd name="connsiteY9" fmla="*/ 5020 h 3070130"/>
              <a:gd name="connsiteX10" fmla="*/ 11707349 w 11841874"/>
              <a:gd name="connsiteY10" fmla="*/ 1189130 h 3070130"/>
              <a:gd name="connsiteX11" fmla="*/ 11829137 w 11841874"/>
              <a:gd name="connsiteY11" fmla="*/ 1403917 h 3070130"/>
              <a:gd name="connsiteX12" fmla="*/ 11244596 w 11841874"/>
              <a:gd name="connsiteY12" fmla="*/ 2895326 h 3070130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1707349 w 11841873"/>
              <a:gd name="connsiteY11" fmla="*/ 1189130 h 3070131"/>
              <a:gd name="connsiteX12" fmla="*/ 11829137 w 11841873"/>
              <a:gd name="connsiteY12" fmla="*/ 1403917 h 3070131"/>
              <a:gd name="connsiteX13" fmla="*/ 11244596 w 11841873"/>
              <a:gd name="connsiteY13" fmla="*/ 2895326 h 3070131"/>
              <a:gd name="connsiteX14" fmla="*/ 11244694 w 11841873"/>
              <a:gd name="connsiteY14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0590652 w 11841873"/>
              <a:gd name="connsiteY11" fmla="*/ 1009694 h 3070131"/>
              <a:gd name="connsiteX12" fmla="*/ 11707349 w 11841873"/>
              <a:gd name="connsiteY12" fmla="*/ 1189130 h 3070131"/>
              <a:gd name="connsiteX13" fmla="*/ 11829137 w 11841873"/>
              <a:gd name="connsiteY13" fmla="*/ 1403917 h 3070131"/>
              <a:gd name="connsiteX14" fmla="*/ 11244596 w 11841873"/>
              <a:gd name="connsiteY14" fmla="*/ 2895326 h 3070131"/>
              <a:gd name="connsiteX15" fmla="*/ 11244694 w 11841873"/>
              <a:gd name="connsiteY15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10104877 w 11841873"/>
              <a:gd name="connsiteY2" fmla="*/ 2590844 h 3070131"/>
              <a:gd name="connsiteX3" fmla="*/ 4712474 w 11841873"/>
              <a:gd name="connsiteY3" fmla="*/ 212586 h 3070131"/>
              <a:gd name="connsiteX4" fmla="*/ 4391610 w 11841873"/>
              <a:gd name="connsiteY4" fmla="*/ 268405 h 3070131"/>
              <a:gd name="connsiteX5" fmla="*/ 1560930 w 11841873"/>
              <a:gd name="connsiteY5" fmla="*/ 2971931 h 3070131"/>
              <a:gd name="connsiteX6" fmla="*/ 1228258 w 11841873"/>
              <a:gd name="connsiteY6" fmla="*/ 3063174 h 3070131"/>
              <a:gd name="connsiteX7" fmla="*/ 86306 w 11841873"/>
              <a:gd name="connsiteY7" fmla="*/ 2799594 h 3070131"/>
              <a:gd name="connsiteX8" fmla="*/ 62592 w 11841873"/>
              <a:gd name="connsiteY8" fmla="*/ 2653508 h 3070131"/>
              <a:gd name="connsiteX9" fmla="*/ 1340969 w 11841873"/>
              <a:gd name="connsiteY9" fmla="*/ 1869665 h 3070131"/>
              <a:gd name="connsiteX10" fmla="*/ 4291682 w 11841873"/>
              <a:gd name="connsiteY10" fmla="*/ 74599 h 3070131"/>
              <a:gd name="connsiteX11" fmla="*/ 4652263 w 11841873"/>
              <a:gd name="connsiteY11" fmla="*/ 5020 h 3070131"/>
              <a:gd name="connsiteX12" fmla="*/ 10590652 w 11841873"/>
              <a:gd name="connsiteY12" fmla="*/ 1009694 h 3070131"/>
              <a:gd name="connsiteX13" fmla="*/ 11707349 w 11841873"/>
              <a:gd name="connsiteY13" fmla="*/ 1189130 h 3070131"/>
              <a:gd name="connsiteX14" fmla="*/ 11829137 w 11841873"/>
              <a:gd name="connsiteY14" fmla="*/ 1403917 h 3070131"/>
              <a:gd name="connsiteX15" fmla="*/ 11244596 w 11841873"/>
              <a:gd name="connsiteY15" fmla="*/ 2895326 h 3070131"/>
              <a:gd name="connsiteX16" fmla="*/ 11244694 w 11841873"/>
              <a:gd name="connsiteY16" fmla="*/ 2895326 h 3070131"/>
              <a:gd name="connsiteX0" fmla="*/ 11244694 w 11829137"/>
              <a:gd name="connsiteY0" fmla="*/ 2895326 h 3070131"/>
              <a:gd name="connsiteX1" fmla="*/ 10994092 w 11829137"/>
              <a:gd name="connsiteY1" fmla="*/ 2998279 h 3070131"/>
              <a:gd name="connsiteX2" fmla="*/ 10104877 w 11829137"/>
              <a:gd name="connsiteY2" fmla="*/ 2590844 h 3070131"/>
              <a:gd name="connsiteX3" fmla="*/ 4712474 w 11829137"/>
              <a:gd name="connsiteY3" fmla="*/ 212586 h 3070131"/>
              <a:gd name="connsiteX4" fmla="*/ 4391610 w 11829137"/>
              <a:gd name="connsiteY4" fmla="*/ 268405 h 3070131"/>
              <a:gd name="connsiteX5" fmla="*/ 1560930 w 11829137"/>
              <a:gd name="connsiteY5" fmla="*/ 2971931 h 3070131"/>
              <a:gd name="connsiteX6" fmla="*/ 1228258 w 11829137"/>
              <a:gd name="connsiteY6" fmla="*/ 3063174 h 3070131"/>
              <a:gd name="connsiteX7" fmla="*/ 86306 w 11829137"/>
              <a:gd name="connsiteY7" fmla="*/ 2799594 h 3070131"/>
              <a:gd name="connsiteX8" fmla="*/ 62592 w 11829137"/>
              <a:gd name="connsiteY8" fmla="*/ 2653508 h 3070131"/>
              <a:gd name="connsiteX9" fmla="*/ 1340969 w 11829137"/>
              <a:gd name="connsiteY9" fmla="*/ 1869665 h 3070131"/>
              <a:gd name="connsiteX10" fmla="*/ 4291682 w 11829137"/>
              <a:gd name="connsiteY10" fmla="*/ 74599 h 3070131"/>
              <a:gd name="connsiteX11" fmla="*/ 4652263 w 11829137"/>
              <a:gd name="connsiteY11" fmla="*/ 5020 h 3070131"/>
              <a:gd name="connsiteX12" fmla="*/ 10590652 w 11829137"/>
              <a:gd name="connsiteY12" fmla="*/ 1009694 h 3070131"/>
              <a:gd name="connsiteX13" fmla="*/ 11829137 w 11829137"/>
              <a:gd name="connsiteY13" fmla="*/ 1403917 h 3070131"/>
              <a:gd name="connsiteX14" fmla="*/ 11244596 w 11829137"/>
              <a:gd name="connsiteY14" fmla="*/ 2895326 h 3070131"/>
              <a:gd name="connsiteX15" fmla="*/ 11244694 w 11829137"/>
              <a:gd name="connsiteY15" fmla="*/ 2895326 h 3070131"/>
              <a:gd name="connsiteX0" fmla="*/ 11244694 w 11244694"/>
              <a:gd name="connsiteY0" fmla="*/ 2895326 h 3070131"/>
              <a:gd name="connsiteX1" fmla="*/ 10994092 w 11244694"/>
              <a:gd name="connsiteY1" fmla="*/ 2998279 h 3070131"/>
              <a:gd name="connsiteX2" fmla="*/ 10104877 w 11244694"/>
              <a:gd name="connsiteY2" fmla="*/ 2590844 h 3070131"/>
              <a:gd name="connsiteX3" fmla="*/ 4712474 w 11244694"/>
              <a:gd name="connsiteY3" fmla="*/ 212586 h 3070131"/>
              <a:gd name="connsiteX4" fmla="*/ 4391610 w 11244694"/>
              <a:gd name="connsiteY4" fmla="*/ 268405 h 3070131"/>
              <a:gd name="connsiteX5" fmla="*/ 1560930 w 11244694"/>
              <a:gd name="connsiteY5" fmla="*/ 2971931 h 3070131"/>
              <a:gd name="connsiteX6" fmla="*/ 1228258 w 11244694"/>
              <a:gd name="connsiteY6" fmla="*/ 3063174 h 3070131"/>
              <a:gd name="connsiteX7" fmla="*/ 86306 w 11244694"/>
              <a:gd name="connsiteY7" fmla="*/ 2799594 h 3070131"/>
              <a:gd name="connsiteX8" fmla="*/ 62592 w 11244694"/>
              <a:gd name="connsiteY8" fmla="*/ 2653508 h 3070131"/>
              <a:gd name="connsiteX9" fmla="*/ 1340969 w 11244694"/>
              <a:gd name="connsiteY9" fmla="*/ 1869665 h 3070131"/>
              <a:gd name="connsiteX10" fmla="*/ 4291682 w 11244694"/>
              <a:gd name="connsiteY10" fmla="*/ 74599 h 3070131"/>
              <a:gd name="connsiteX11" fmla="*/ 4652263 w 11244694"/>
              <a:gd name="connsiteY11" fmla="*/ 5020 h 3070131"/>
              <a:gd name="connsiteX12" fmla="*/ 10590652 w 11244694"/>
              <a:gd name="connsiteY12" fmla="*/ 1009694 h 3070131"/>
              <a:gd name="connsiteX13" fmla="*/ 10638512 w 11244694"/>
              <a:gd name="connsiteY13" fmla="*/ 2613592 h 3070131"/>
              <a:gd name="connsiteX14" fmla="*/ 11244596 w 11244694"/>
              <a:gd name="connsiteY14" fmla="*/ 2895326 h 3070131"/>
              <a:gd name="connsiteX15" fmla="*/ 11244694 w 11244694"/>
              <a:gd name="connsiteY15" fmla="*/ 2895326 h 3070131"/>
              <a:gd name="connsiteX0" fmla="*/ 11244596 w 11244596"/>
              <a:gd name="connsiteY0" fmla="*/ 2895326 h 3070131"/>
              <a:gd name="connsiteX1" fmla="*/ 10994092 w 11244596"/>
              <a:gd name="connsiteY1" fmla="*/ 2998279 h 3070131"/>
              <a:gd name="connsiteX2" fmla="*/ 10104877 w 11244596"/>
              <a:gd name="connsiteY2" fmla="*/ 2590844 h 3070131"/>
              <a:gd name="connsiteX3" fmla="*/ 4712474 w 11244596"/>
              <a:gd name="connsiteY3" fmla="*/ 212586 h 3070131"/>
              <a:gd name="connsiteX4" fmla="*/ 4391610 w 11244596"/>
              <a:gd name="connsiteY4" fmla="*/ 268405 h 3070131"/>
              <a:gd name="connsiteX5" fmla="*/ 1560930 w 11244596"/>
              <a:gd name="connsiteY5" fmla="*/ 2971931 h 3070131"/>
              <a:gd name="connsiteX6" fmla="*/ 1228258 w 11244596"/>
              <a:gd name="connsiteY6" fmla="*/ 3063174 h 3070131"/>
              <a:gd name="connsiteX7" fmla="*/ 86306 w 11244596"/>
              <a:gd name="connsiteY7" fmla="*/ 2799594 h 3070131"/>
              <a:gd name="connsiteX8" fmla="*/ 62592 w 11244596"/>
              <a:gd name="connsiteY8" fmla="*/ 2653508 h 3070131"/>
              <a:gd name="connsiteX9" fmla="*/ 1340969 w 11244596"/>
              <a:gd name="connsiteY9" fmla="*/ 1869665 h 3070131"/>
              <a:gd name="connsiteX10" fmla="*/ 4291682 w 11244596"/>
              <a:gd name="connsiteY10" fmla="*/ 74599 h 3070131"/>
              <a:gd name="connsiteX11" fmla="*/ 4652263 w 11244596"/>
              <a:gd name="connsiteY11" fmla="*/ 5020 h 3070131"/>
              <a:gd name="connsiteX12" fmla="*/ 10590652 w 11244596"/>
              <a:gd name="connsiteY12" fmla="*/ 1009694 h 3070131"/>
              <a:gd name="connsiteX13" fmla="*/ 10638512 w 11244596"/>
              <a:gd name="connsiteY13" fmla="*/ 2613592 h 3070131"/>
              <a:gd name="connsiteX14" fmla="*/ 11244596 w 11244596"/>
              <a:gd name="connsiteY14" fmla="*/ 2895326 h 3070131"/>
              <a:gd name="connsiteX0" fmla="*/ 10638512 w 10994092"/>
              <a:gd name="connsiteY0" fmla="*/ 2613592 h 3070131"/>
              <a:gd name="connsiteX1" fmla="*/ 10994092 w 10994092"/>
              <a:gd name="connsiteY1" fmla="*/ 2998279 h 3070131"/>
              <a:gd name="connsiteX2" fmla="*/ 10104877 w 10994092"/>
              <a:gd name="connsiteY2" fmla="*/ 2590844 h 3070131"/>
              <a:gd name="connsiteX3" fmla="*/ 4712474 w 10994092"/>
              <a:gd name="connsiteY3" fmla="*/ 212586 h 3070131"/>
              <a:gd name="connsiteX4" fmla="*/ 4391610 w 10994092"/>
              <a:gd name="connsiteY4" fmla="*/ 268405 h 3070131"/>
              <a:gd name="connsiteX5" fmla="*/ 1560930 w 10994092"/>
              <a:gd name="connsiteY5" fmla="*/ 2971931 h 3070131"/>
              <a:gd name="connsiteX6" fmla="*/ 1228258 w 10994092"/>
              <a:gd name="connsiteY6" fmla="*/ 3063174 h 3070131"/>
              <a:gd name="connsiteX7" fmla="*/ 86306 w 10994092"/>
              <a:gd name="connsiteY7" fmla="*/ 2799594 h 3070131"/>
              <a:gd name="connsiteX8" fmla="*/ 62592 w 10994092"/>
              <a:gd name="connsiteY8" fmla="*/ 2653508 h 3070131"/>
              <a:gd name="connsiteX9" fmla="*/ 1340969 w 10994092"/>
              <a:gd name="connsiteY9" fmla="*/ 1869665 h 3070131"/>
              <a:gd name="connsiteX10" fmla="*/ 4291682 w 10994092"/>
              <a:gd name="connsiteY10" fmla="*/ 74599 h 3070131"/>
              <a:gd name="connsiteX11" fmla="*/ 4652263 w 10994092"/>
              <a:gd name="connsiteY11" fmla="*/ 5020 h 3070131"/>
              <a:gd name="connsiteX12" fmla="*/ 10590652 w 10994092"/>
              <a:gd name="connsiteY12" fmla="*/ 1009694 h 3070131"/>
              <a:gd name="connsiteX13" fmla="*/ 10638512 w 1099409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560930 w 10638512"/>
              <a:gd name="connsiteY5" fmla="*/ 2971931 h 3070131"/>
              <a:gd name="connsiteX6" fmla="*/ 1228258 w 10638512"/>
              <a:gd name="connsiteY6" fmla="*/ 3063174 h 3070131"/>
              <a:gd name="connsiteX7" fmla="*/ 86306 w 10638512"/>
              <a:gd name="connsiteY7" fmla="*/ 2799594 h 3070131"/>
              <a:gd name="connsiteX8" fmla="*/ 62592 w 10638512"/>
              <a:gd name="connsiteY8" fmla="*/ 2653508 h 3070131"/>
              <a:gd name="connsiteX9" fmla="*/ 1340969 w 10638512"/>
              <a:gd name="connsiteY9" fmla="*/ 1869665 h 3070131"/>
              <a:gd name="connsiteX10" fmla="*/ 4291682 w 10638512"/>
              <a:gd name="connsiteY10" fmla="*/ 74599 h 3070131"/>
              <a:gd name="connsiteX11" fmla="*/ 4652263 w 10638512"/>
              <a:gd name="connsiteY11" fmla="*/ 5020 h 3070131"/>
              <a:gd name="connsiteX12" fmla="*/ 10590652 w 10638512"/>
              <a:gd name="connsiteY12" fmla="*/ 1009694 h 3070131"/>
              <a:gd name="connsiteX13" fmla="*/ 10638512 w 1063851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941952 w 10638512"/>
              <a:gd name="connsiteY5" fmla="*/ 2600369 h 3070131"/>
              <a:gd name="connsiteX6" fmla="*/ 1560930 w 10638512"/>
              <a:gd name="connsiteY6" fmla="*/ 2971931 h 3070131"/>
              <a:gd name="connsiteX7" fmla="*/ 1228258 w 10638512"/>
              <a:gd name="connsiteY7" fmla="*/ 3063174 h 3070131"/>
              <a:gd name="connsiteX8" fmla="*/ 86306 w 10638512"/>
              <a:gd name="connsiteY8" fmla="*/ 2799594 h 3070131"/>
              <a:gd name="connsiteX9" fmla="*/ 62592 w 10638512"/>
              <a:gd name="connsiteY9" fmla="*/ 2653508 h 3070131"/>
              <a:gd name="connsiteX10" fmla="*/ 1340969 w 10638512"/>
              <a:gd name="connsiteY10" fmla="*/ 1869665 h 3070131"/>
              <a:gd name="connsiteX11" fmla="*/ 4291682 w 10638512"/>
              <a:gd name="connsiteY11" fmla="*/ 74599 h 3070131"/>
              <a:gd name="connsiteX12" fmla="*/ 4652263 w 10638512"/>
              <a:gd name="connsiteY12" fmla="*/ 5020 h 3070131"/>
              <a:gd name="connsiteX13" fmla="*/ 10590652 w 10638512"/>
              <a:gd name="connsiteY13" fmla="*/ 1009694 h 3070131"/>
              <a:gd name="connsiteX14" fmla="*/ 10638512 w 10638512"/>
              <a:gd name="connsiteY14" fmla="*/ 2613592 h 3070131"/>
              <a:gd name="connsiteX0" fmla="*/ 10638512 w 10638512"/>
              <a:gd name="connsiteY0" fmla="*/ 2613592 h 3063174"/>
              <a:gd name="connsiteX1" fmla="*/ 10460692 w 10638512"/>
              <a:gd name="connsiteY1" fmla="*/ 2655379 h 3063174"/>
              <a:gd name="connsiteX2" fmla="*/ 10104877 w 10638512"/>
              <a:gd name="connsiteY2" fmla="*/ 2590844 h 3063174"/>
              <a:gd name="connsiteX3" fmla="*/ 4712474 w 10638512"/>
              <a:gd name="connsiteY3" fmla="*/ 212586 h 3063174"/>
              <a:gd name="connsiteX4" fmla="*/ 4391610 w 10638512"/>
              <a:gd name="connsiteY4" fmla="*/ 268405 h 3063174"/>
              <a:gd name="connsiteX5" fmla="*/ 1941952 w 10638512"/>
              <a:gd name="connsiteY5" fmla="*/ 2600369 h 3063174"/>
              <a:gd name="connsiteX6" fmla="*/ 1228258 w 10638512"/>
              <a:gd name="connsiteY6" fmla="*/ 3063174 h 3063174"/>
              <a:gd name="connsiteX7" fmla="*/ 86306 w 10638512"/>
              <a:gd name="connsiteY7" fmla="*/ 2799594 h 3063174"/>
              <a:gd name="connsiteX8" fmla="*/ 62592 w 10638512"/>
              <a:gd name="connsiteY8" fmla="*/ 2653508 h 3063174"/>
              <a:gd name="connsiteX9" fmla="*/ 1340969 w 10638512"/>
              <a:gd name="connsiteY9" fmla="*/ 1869665 h 3063174"/>
              <a:gd name="connsiteX10" fmla="*/ 4291682 w 10638512"/>
              <a:gd name="connsiteY10" fmla="*/ 74599 h 3063174"/>
              <a:gd name="connsiteX11" fmla="*/ 4652263 w 10638512"/>
              <a:gd name="connsiteY11" fmla="*/ 5020 h 3063174"/>
              <a:gd name="connsiteX12" fmla="*/ 10590652 w 10638512"/>
              <a:gd name="connsiteY12" fmla="*/ 1009694 h 3063174"/>
              <a:gd name="connsiteX13" fmla="*/ 10638512 w 10638512"/>
              <a:gd name="connsiteY13" fmla="*/ 2613592 h 3063174"/>
              <a:gd name="connsiteX0" fmla="*/ 10638512 w 10638512"/>
              <a:gd name="connsiteY0" fmla="*/ 2613592 h 2799594"/>
              <a:gd name="connsiteX1" fmla="*/ 10460692 w 10638512"/>
              <a:gd name="connsiteY1" fmla="*/ 2655379 h 2799594"/>
              <a:gd name="connsiteX2" fmla="*/ 10104877 w 10638512"/>
              <a:gd name="connsiteY2" fmla="*/ 2590844 h 2799594"/>
              <a:gd name="connsiteX3" fmla="*/ 4712474 w 10638512"/>
              <a:gd name="connsiteY3" fmla="*/ 212586 h 2799594"/>
              <a:gd name="connsiteX4" fmla="*/ 4391610 w 10638512"/>
              <a:gd name="connsiteY4" fmla="*/ 268405 h 2799594"/>
              <a:gd name="connsiteX5" fmla="*/ 1941952 w 10638512"/>
              <a:gd name="connsiteY5" fmla="*/ 2600369 h 2799594"/>
              <a:gd name="connsiteX6" fmla="*/ 1418758 w 10638512"/>
              <a:gd name="connsiteY6" fmla="*/ 2596449 h 2799594"/>
              <a:gd name="connsiteX7" fmla="*/ 86306 w 10638512"/>
              <a:gd name="connsiteY7" fmla="*/ 2799594 h 2799594"/>
              <a:gd name="connsiteX8" fmla="*/ 62592 w 10638512"/>
              <a:gd name="connsiteY8" fmla="*/ 2653508 h 2799594"/>
              <a:gd name="connsiteX9" fmla="*/ 1340969 w 10638512"/>
              <a:gd name="connsiteY9" fmla="*/ 1869665 h 2799594"/>
              <a:gd name="connsiteX10" fmla="*/ 4291682 w 10638512"/>
              <a:gd name="connsiteY10" fmla="*/ 74599 h 2799594"/>
              <a:gd name="connsiteX11" fmla="*/ 4652263 w 10638512"/>
              <a:gd name="connsiteY11" fmla="*/ 5020 h 2799594"/>
              <a:gd name="connsiteX12" fmla="*/ 10590652 w 10638512"/>
              <a:gd name="connsiteY12" fmla="*/ 1009694 h 2799594"/>
              <a:gd name="connsiteX13" fmla="*/ 10638512 w 10638512"/>
              <a:gd name="connsiteY13" fmla="*/ 2613592 h 2799594"/>
              <a:gd name="connsiteX0" fmla="*/ 10552425 w 10552425"/>
              <a:gd name="connsiteY0" fmla="*/ 2613592 h 2799594"/>
              <a:gd name="connsiteX1" fmla="*/ 10374605 w 10552425"/>
              <a:gd name="connsiteY1" fmla="*/ 2655379 h 2799594"/>
              <a:gd name="connsiteX2" fmla="*/ 10018790 w 10552425"/>
              <a:gd name="connsiteY2" fmla="*/ 2590844 h 2799594"/>
              <a:gd name="connsiteX3" fmla="*/ 4626387 w 10552425"/>
              <a:gd name="connsiteY3" fmla="*/ 212586 h 2799594"/>
              <a:gd name="connsiteX4" fmla="*/ 4305523 w 10552425"/>
              <a:gd name="connsiteY4" fmla="*/ 268405 h 2799594"/>
              <a:gd name="connsiteX5" fmla="*/ 1855865 w 10552425"/>
              <a:gd name="connsiteY5" fmla="*/ 2600369 h 2799594"/>
              <a:gd name="connsiteX6" fmla="*/ 1332671 w 10552425"/>
              <a:gd name="connsiteY6" fmla="*/ 2596449 h 2799594"/>
              <a:gd name="connsiteX7" fmla="*/ 219 w 10552425"/>
              <a:gd name="connsiteY7" fmla="*/ 2799594 h 2799594"/>
              <a:gd name="connsiteX8" fmla="*/ 1254882 w 10552425"/>
              <a:gd name="connsiteY8" fmla="*/ 1869665 h 2799594"/>
              <a:gd name="connsiteX9" fmla="*/ 4205595 w 10552425"/>
              <a:gd name="connsiteY9" fmla="*/ 74599 h 2799594"/>
              <a:gd name="connsiteX10" fmla="*/ 4566176 w 10552425"/>
              <a:gd name="connsiteY10" fmla="*/ 5020 h 2799594"/>
              <a:gd name="connsiteX11" fmla="*/ 10504565 w 10552425"/>
              <a:gd name="connsiteY11" fmla="*/ 1009694 h 2799594"/>
              <a:gd name="connsiteX12" fmla="*/ 10552425 w 10552425"/>
              <a:gd name="connsiteY12" fmla="*/ 2613592 h 2799594"/>
              <a:gd name="connsiteX0" fmla="*/ 9681098 w 9681098"/>
              <a:gd name="connsiteY0" fmla="*/ 2613592 h 2655379"/>
              <a:gd name="connsiteX1" fmla="*/ 9503278 w 9681098"/>
              <a:gd name="connsiteY1" fmla="*/ 2655379 h 2655379"/>
              <a:gd name="connsiteX2" fmla="*/ 9147463 w 9681098"/>
              <a:gd name="connsiteY2" fmla="*/ 2590844 h 2655379"/>
              <a:gd name="connsiteX3" fmla="*/ 3755060 w 9681098"/>
              <a:gd name="connsiteY3" fmla="*/ 212586 h 2655379"/>
              <a:gd name="connsiteX4" fmla="*/ 3434196 w 9681098"/>
              <a:gd name="connsiteY4" fmla="*/ 268405 h 2655379"/>
              <a:gd name="connsiteX5" fmla="*/ 984538 w 9681098"/>
              <a:gd name="connsiteY5" fmla="*/ 2600369 h 2655379"/>
              <a:gd name="connsiteX6" fmla="*/ 461344 w 9681098"/>
              <a:gd name="connsiteY6" fmla="*/ 2596449 h 2655379"/>
              <a:gd name="connsiteX7" fmla="*/ 167117 w 9681098"/>
              <a:gd name="connsiteY7" fmla="*/ 2161419 h 2655379"/>
              <a:gd name="connsiteX8" fmla="*/ 383555 w 9681098"/>
              <a:gd name="connsiteY8" fmla="*/ 1869665 h 2655379"/>
              <a:gd name="connsiteX9" fmla="*/ 3334268 w 9681098"/>
              <a:gd name="connsiteY9" fmla="*/ 74599 h 2655379"/>
              <a:gd name="connsiteX10" fmla="*/ 3694849 w 9681098"/>
              <a:gd name="connsiteY10" fmla="*/ 5020 h 2655379"/>
              <a:gd name="connsiteX11" fmla="*/ 9633238 w 9681098"/>
              <a:gd name="connsiteY11" fmla="*/ 1009694 h 2655379"/>
              <a:gd name="connsiteX12" fmla="*/ 9681098 w 9681098"/>
              <a:gd name="connsiteY12" fmla="*/ 2613592 h 2655379"/>
              <a:gd name="connsiteX0" fmla="*/ 9297543 w 9297543"/>
              <a:gd name="connsiteY0" fmla="*/ 2613592 h 2655379"/>
              <a:gd name="connsiteX1" fmla="*/ 9119723 w 9297543"/>
              <a:gd name="connsiteY1" fmla="*/ 2655379 h 2655379"/>
              <a:gd name="connsiteX2" fmla="*/ 8763908 w 9297543"/>
              <a:gd name="connsiteY2" fmla="*/ 2590844 h 2655379"/>
              <a:gd name="connsiteX3" fmla="*/ 3371505 w 9297543"/>
              <a:gd name="connsiteY3" fmla="*/ 212586 h 2655379"/>
              <a:gd name="connsiteX4" fmla="*/ 3050641 w 9297543"/>
              <a:gd name="connsiteY4" fmla="*/ 268405 h 2655379"/>
              <a:gd name="connsiteX5" fmla="*/ 600983 w 9297543"/>
              <a:gd name="connsiteY5" fmla="*/ 2600369 h 2655379"/>
              <a:gd name="connsiteX6" fmla="*/ 77789 w 9297543"/>
              <a:gd name="connsiteY6" fmla="*/ 2596449 h 2655379"/>
              <a:gd name="connsiteX7" fmla="*/ 0 w 9297543"/>
              <a:gd name="connsiteY7" fmla="*/ 1869665 h 2655379"/>
              <a:gd name="connsiteX8" fmla="*/ 2950713 w 9297543"/>
              <a:gd name="connsiteY8" fmla="*/ 74599 h 2655379"/>
              <a:gd name="connsiteX9" fmla="*/ 3311294 w 9297543"/>
              <a:gd name="connsiteY9" fmla="*/ 5020 h 2655379"/>
              <a:gd name="connsiteX10" fmla="*/ 9249683 w 9297543"/>
              <a:gd name="connsiteY10" fmla="*/ 1009694 h 2655379"/>
              <a:gd name="connsiteX11" fmla="*/ 9297543 w 9297543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34926 w 9254680"/>
              <a:gd name="connsiteY6" fmla="*/ 2596449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6351 w 9254680"/>
              <a:gd name="connsiteY6" fmla="*/ 2601212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11817 w 9211817"/>
              <a:gd name="connsiteY0" fmla="*/ 2575492 h 2655379"/>
              <a:gd name="connsiteX1" fmla="*/ 9076860 w 9211817"/>
              <a:gd name="connsiteY1" fmla="*/ 2655379 h 2655379"/>
              <a:gd name="connsiteX2" fmla="*/ 8721045 w 9211817"/>
              <a:gd name="connsiteY2" fmla="*/ 2590844 h 2655379"/>
              <a:gd name="connsiteX3" fmla="*/ 3328642 w 9211817"/>
              <a:gd name="connsiteY3" fmla="*/ 212586 h 2655379"/>
              <a:gd name="connsiteX4" fmla="*/ 3007778 w 9211817"/>
              <a:gd name="connsiteY4" fmla="*/ 268405 h 2655379"/>
              <a:gd name="connsiteX5" fmla="*/ 558120 w 9211817"/>
              <a:gd name="connsiteY5" fmla="*/ 2600369 h 2655379"/>
              <a:gd name="connsiteX6" fmla="*/ 6351 w 9211817"/>
              <a:gd name="connsiteY6" fmla="*/ 2601212 h 2655379"/>
              <a:gd name="connsiteX7" fmla="*/ 0 w 9211817"/>
              <a:gd name="connsiteY7" fmla="*/ 1845853 h 2655379"/>
              <a:gd name="connsiteX8" fmla="*/ 2907850 w 9211817"/>
              <a:gd name="connsiteY8" fmla="*/ 74599 h 2655379"/>
              <a:gd name="connsiteX9" fmla="*/ 3268431 w 9211817"/>
              <a:gd name="connsiteY9" fmla="*/ 5020 h 2655379"/>
              <a:gd name="connsiteX10" fmla="*/ 9206820 w 9211817"/>
              <a:gd name="connsiteY10" fmla="*/ 1009694 h 2655379"/>
              <a:gd name="connsiteX11" fmla="*/ 9211817 w 9211817"/>
              <a:gd name="connsiteY11" fmla="*/ 2575492 h 2655379"/>
              <a:gd name="connsiteX0" fmla="*/ 9211817 w 9211817"/>
              <a:gd name="connsiteY0" fmla="*/ 2575492 h 2601212"/>
              <a:gd name="connsiteX1" fmla="*/ 8721045 w 9211817"/>
              <a:gd name="connsiteY1" fmla="*/ 2590844 h 2601212"/>
              <a:gd name="connsiteX2" fmla="*/ 3328642 w 9211817"/>
              <a:gd name="connsiteY2" fmla="*/ 212586 h 2601212"/>
              <a:gd name="connsiteX3" fmla="*/ 3007778 w 9211817"/>
              <a:gd name="connsiteY3" fmla="*/ 268405 h 2601212"/>
              <a:gd name="connsiteX4" fmla="*/ 558120 w 9211817"/>
              <a:gd name="connsiteY4" fmla="*/ 2600369 h 2601212"/>
              <a:gd name="connsiteX5" fmla="*/ 6351 w 9211817"/>
              <a:gd name="connsiteY5" fmla="*/ 2601212 h 2601212"/>
              <a:gd name="connsiteX6" fmla="*/ 0 w 9211817"/>
              <a:gd name="connsiteY6" fmla="*/ 1845853 h 2601212"/>
              <a:gd name="connsiteX7" fmla="*/ 2907850 w 9211817"/>
              <a:gd name="connsiteY7" fmla="*/ 74599 h 2601212"/>
              <a:gd name="connsiteX8" fmla="*/ 3268431 w 9211817"/>
              <a:gd name="connsiteY8" fmla="*/ 5020 h 2601212"/>
              <a:gd name="connsiteX9" fmla="*/ 9206820 w 9211817"/>
              <a:gd name="connsiteY9" fmla="*/ 1009694 h 2601212"/>
              <a:gd name="connsiteX10" fmla="*/ 9211817 w 9211817"/>
              <a:gd name="connsiteY10" fmla="*/ 2575492 h 2601212"/>
              <a:gd name="connsiteX0" fmla="*/ 9211817 w 9211817"/>
              <a:gd name="connsiteY0" fmla="*/ 2575492 h 3154855"/>
              <a:gd name="connsiteX1" fmla="*/ 8721045 w 9211817"/>
              <a:gd name="connsiteY1" fmla="*/ 2590844 h 3154855"/>
              <a:gd name="connsiteX2" fmla="*/ 3328642 w 9211817"/>
              <a:gd name="connsiteY2" fmla="*/ 212586 h 3154855"/>
              <a:gd name="connsiteX3" fmla="*/ 3007778 w 9211817"/>
              <a:gd name="connsiteY3" fmla="*/ 268405 h 3154855"/>
              <a:gd name="connsiteX4" fmla="*/ 15956 w 9211817"/>
              <a:gd name="connsiteY4" fmla="*/ 3154855 h 3154855"/>
              <a:gd name="connsiteX5" fmla="*/ 6351 w 9211817"/>
              <a:gd name="connsiteY5" fmla="*/ 2601212 h 3154855"/>
              <a:gd name="connsiteX6" fmla="*/ 0 w 9211817"/>
              <a:gd name="connsiteY6" fmla="*/ 1845853 h 3154855"/>
              <a:gd name="connsiteX7" fmla="*/ 2907850 w 9211817"/>
              <a:gd name="connsiteY7" fmla="*/ 74599 h 3154855"/>
              <a:gd name="connsiteX8" fmla="*/ 3268431 w 9211817"/>
              <a:gd name="connsiteY8" fmla="*/ 5020 h 3154855"/>
              <a:gd name="connsiteX9" fmla="*/ 9206820 w 9211817"/>
              <a:gd name="connsiteY9" fmla="*/ 1009694 h 3154855"/>
              <a:gd name="connsiteX10" fmla="*/ 9211817 w 9211817"/>
              <a:gd name="connsiteY10" fmla="*/ 2575492 h 3154855"/>
              <a:gd name="connsiteX0" fmla="*/ 9211817 w 9226243"/>
              <a:gd name="connsiteY0" fmla="*/ 2575492 h 3154855"/>
              <a:gd name="connsiteX1" fmla="*/ 9226243 w 9226243"/>
              <a:gd name="connsiteY1" fmla="*/ 2812638 h 3154855"/>
              <a:gd name="connsiteX2" fmla="*/ 3328642 w 9226243"/>
              <a:gd name="connsiteY2" fmla="*/ 212586 h 3154855"/>
              <a:gd name="connsiteX3" fmla="*/ 3007778 w 9226243"/>
              <a:gd name="connsiteY3" fmla="*/ 268405 h 3154855"/>
              <a:gd name="connsiteX4" fmla="*/ 15956 w 9226243"/>
              <a:gd name="connsiteY4" fmla="*/ 3154855 h 3154855"/>
              <a:gd name="connsiteX5" fmla="*/ 6351 w 9226243"/>
              <a:gd name="connsiteY5" fmla="*/ 2601212 h 3154855"/>
              <a:gd name="connsiteX6" fmla="*/ 0 w 9226243"/>
              <a:gd name="connsiteY6" fmla="*/ 1845853 h 3154855"/>
              <a:gd name="connsiteX7" fmla="*/ 2907850 w 9226243"/>
              <a:gd name="connsiteY7" fmla="*/ 74599 h 3154855"/>
              <a:gd name="connsiteX8" fmla="*/ 3268431 w 9226243"/>
              <a:gd name="connsiteY8" fmla="*/ 5020 h 3154855"/>
              <a:gd name="connsiteX9" fmla="*/ 9206820 w 9226243"/>
              <a:gd name="connsiteY9" fmla="*/ 1009694 h 3154855"/>
              <a:gd name="connsiteX10" fmla="*/ 9211817 w 9226243"/>
              <a:gd name="connsiteY10" fmla="*/ 2575492 h 3154855"/>
              <a:gd name="connsiteX0" fmla="*/ 9211817 w 9226243"/>
              <a:gd name="connsiteY0" fmla="*/ 2502030 h 3081393"/>
              <a:gd name="connsiteX1" fmla="*/ 9226243 w 9226243"/>
              <a:gd name="connsiteY1" fmla="*/ 2739176 h 3081393"/>
              <a:gd name="connsiteX2" fmla="*/ 3328642 w 9226243"/>
              <a:gd name="connsiteY2" fmla="*/ 139124 h 3081393"/>
              <a:gd name="connsiteX3" fmla="*/ 3007778 w 9226243"/>
              <a:gd name="connsiteY3" fmla="*/ 194943 h 3081393"/>
              <a:gd name="connsiteX4" fmla="*/ 15956 w 9226243"/>
              <a:gd name="connsiteY4" fmla="*/ 3081393 h 3081393"/>
              <a:gd name="connsiteX5" fmla="*/ 6351 w 9226243"/>
              <a:gd name="connsiteY5" fmla="*/ 2527750 h 3081393"/>
              <a:gd name="connsiteX6" fmla="*/ 0 w 9226243"/>
              <a:gd name="connsiteY6" fmla="*/ 1772391 h 3081393"/>
              <a:gd name="connsiteX7" fmla="*/ 2907850 w 9226243"/>
              <a:gd name="connsiteY7" fmla="*/ 1137 h 3081393"/>
              <a:gd name="connsiteX8" fmla="*/ 3478656 w 9226243"/>
              <a:gd name="connsiteY8" fmla="*/ 2003747 h 3081393"/>
              <a:gd name="connsiteX9" fmla="*/ 9206820 w 9226243"/>
              <a:gd name="connsiteY9" fmla="*/ 936232 h 3081393"/>
              <a:gd name="connsiteX10" fmla="*/ 9211817 w 9226243"/>
              <a:gd name="connsiteY10" fmla="*/ 2502030 h 3081393"/>
              <a:gd name="connsiteX0" fmla="*/ 9211817 w 9226243"/>
              <a:gd name="connsiteY0" fmla="*/ 2384390 h 3838321"/>
              <a:gd name="connsiteX1" fmla="*/ 9226243 w 9226243"/>
              <a:gd name="connsiteY1" fmla="*/ 2621536 h 3838321"/>
              <a:gd name="connsiteX2" fmla="*/ 3328642 w 9226243"/>
              <a:gd name="connsiteY2" fmla="*/ 21484 h 3838321"/>
              <a:gd name="connsiteX3" fmla="*/ 3007778 w 9226243"/>
              <a:gd name="connsiteY3" fmla="*/ 77303 h 3838321"/>
              <a:gd name="connsiteX4" fmla="*/ 15956 w 9226243"/>
              <a:gd name="connsiteY4" fmla="*/ 2963753 h 3838321"/>
              <a:gd name="connsiteX5" fmla="*/ 6351 w 9226243"/>
              <a:gd name="connsiteY5" fmla="*/ 2410110 h 3838321"/>
              <a:gd name="connsiteX6" fmla="*/ 0 w 9226243"/>
              <a:gd name="connsiteY6" fmla="*/ 1654751 h 3838321"/>
              <a:gd name="connsiteX7" fmla="*/ 899235 w 9226243"/>
              <a:gd name="connsiteY7" fmla="*/ 3838321 h 3838321"/>
              <a:gd name="connsiteX8" fmla="*/ 3478656 w 9226243"/>
              <a:gd name="connsiteY8" fmla="*/ 1886107 h 3838321"/>
              <a:gd name="connsiteX9" fmla="*/ 9206820 w 9226243"/>
              <a:gd name="connsiteY9" fmla="*/ 818592 h 3838321"/>
              <a:gd name="connsiteX10" fmla="*/ 9211817 w 9226243"/>
              <a:gd name="connsiteY10" fmla="*/ 2384390 h 3838321"/>
              <a:gd name="connsiteX0" fmla="*/ 9205466 w 9219892"/>
              <a:gd name="connsiteY0" fmla="*/ 2384390 h 3838321"/>
              <a:gd name="connsiteX1" fmla="*/ 9219892 w 9219892"/>
              <a:gd name="connsiteY1" fmla="*/ 2621536 h 3838321"/>
              <a:gd name="connsiteX2" fmla="*/ 3322291 w 9219892"/>
              <a:gd name="connsiteY2" fmla="*/ 21484 h 3838321"/>
              <a:gd name="connsiteX3" fmla="*/ 3001427 w 9219892"/>
              <a:gd name="connsiteY3" fmla="*/ 77303 h 3838321"/>
              <a:gd name="connsiteX4" fmla="*/ 9605 w 9219892"/>
              <a:gd name="connsiteY4" fmla="*/ 2963753 h 3838321"/>
              <a:gd name="connsiteX5" fmla="*/ 0 w 9219892"/>
              <a:gd name="connsiteY5" fmla="*/ 2410110 h 3838321"/>
              <a:gd name="connsiteX6" fmla="*/ 892884 w 9219892"/>
              <a:gd name="connsiteY6" fmla="*/ 3838321 h 3838321"/>
              <a:gd name="connsiteX7" fmla="*/ 3472305 w 9219892"/>
              <a:gd name="connsiteY7" fmla="*/ 1886107 h 3838321"/>
              <a:gd name="connsiteX8" fmla="*/ 9200469 w 9219892"/>
              <a:gd name="connsiteY8" fmla="*/ 818592 h 3838321"/>
              <a:gd name="connsiteX9" fmla="*/ 9205466 w 9219892"/>
              <a:gd name="connsiteY9" fmla="*/ 2384390 h 383832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883279 w 9210287"/>
              <a:gd name="connsiteY6" fmla="*/ 3838321 h 3992071"/>
              <a:gd name="connsiteX7" fmla="*/ 3462700 w 9210287"/>
              <a:gd name="connsiteY7" fmla="*/ 1886107 h 3992071"/>
              <a:gd name="connsiteX8" fmla="*/ 9190864 w 9210287"/>
              <a:gd name="connsiteY8" fmla="*/ 818592 h 3992071"/>
              <a:gd name="connsiteX9" fmla="*/ 9195861 w 9210287"/>
              <a:gd name="connsiteY9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0864 w 9210287"/>
              <a:gd name="connsiteY7" fmla="*/ 818592 h 3992071"/>
              <a:gd name="connsiteX8" fmla="*/ 9195861 w 9210287"/>
              <a:gd name="connsiteY8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5861 w 9210287"/>
              <a:gd name="connsiteY7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8" fmla="*/ 9195861 w 9210287"/>
              <a:gd name="connsiteY8" fmla="*/ 2384390 h 3992071"/>
              <a:gd name="connsiteX0" fmla="*/ 3462700 w 9210287"/>
              <a:gd name="connsiteY0" fmla="*/ 1886107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0" fmla="*/ 3462700 w 4253720"/>
              <a:gd name="connsiteY0" fmla="*/ 1886107 h 3992071"/>
              <a:gd name="connsiteX1" fmla="*/ 4061269 w 4253720"/>
              <a:gd name="connsiteY1" fmla="*/ 1262952 h 3992071"/>
              <a:gd name="connsiteX2" fmla="*/ 4229981 w 4253720"/>
              <a:gd name="connsiteY2" fmla="*/ 427625 h 3992071"/>
              <a:gd name="connsiteX3" fmla="*/ 3312686 w 4253720"/>
              <a:gd name="connsiteY3" fmla="*/ 21484 h 3992071"/>
              <a:gd name="connsiteX4" fmla="*/ 2991822 w 4253720"/>
              <a:gd name="connsiteY4" fmla="*/ 77303 h 3992071"/>
              <a:gd name="connsiteX5" fmla="*/ 0 w 4253720"/>
              <a:gd name="connsiteY5" fmla="*/ 2963753 h 3992071"/>
              <a:gd name="connsiteX6" fmla="*/ 702987 w 4253720"/>
              <a:gd name="connsiteY6" fmla="*/ 3992071 h 3992071"/>
              <a:gd name="connsiteX7" fmla="*/ 3462700 w 4253720"/>
              <a:gd name="connsiteY7" fmla="*/ 1886107 h 3992071"/>
              <a:gd name="connsiteX0" fmla="*/ 3462700 w 4231999"/>
              <a:gd name="connsiteY0" fmla="*/ 1886107 h 3992071"/>
              <a:gd name="connsiteX1" fmla="*/ 4229981 w 4231999"/>
              <a:gd name="connsiteY1" fmla="*/ 427625 h 3992071"/>
              <a:gd name="connsiteX2" fmla="*/ 3312686 w 4231999"/>
              <a:gd name="connsiteY2" fmla="*/ 21484 h 3992071"/>
              <a:gd name="connsiteX3" fmla="*/ 2991822 w 4231999"/>
              <a:gd name="connsiteY3" fmla="*/ 77303 h 3992071"/>
              <a:gd name="connsiteX4" fmla="*/ 0 w 4231999"/>
              <a:gd name="connsiteY4" fmla="*/ 2963753 h 3992071"/>
              <a:gd name="connsiteX5" fmla="*/ 702987 w 4231999"/>
              <a:gd name="connsiteY5" fmla="*/ 3992071 h 3992071"/>
              <a:gd name="connsiteX6" fmla="*/ 3462700 w 4231999"/>
              <a:gd name="connsiteY6" fmla="*/ 1886107 h 3992071"/>
              <a:gd name="connsiteX0" fmla="*/ 3053503 w 4230720"/>
              <a:gd name="connsiteY0" fmla="*/ 1637125 h 3992071"/>
              <a:gd name="connsiteX1" fmla="*/ 4229981 w 4230720"/>
              <a:gd name="connsiteY1" fmla="*/ 427625 h 3992071"/>
              <a:gd name="connsiteX2" fmla="*/ 3312686 w 4230720"/>
              <a:gd name="connsiteY2" fmla="*/ 21484 h 3992071"/>
              <a:gd name="connsiteX3" fmla="*/ 2991822 w 4230720"/>
              <a:gd name="connsiteY3" fmla="*/ 77303 h 3992071"/>
              <a:gd name="connsiteX4" fmla="*/ 0 w 4230720"/>
              <a:gd name="connsiteY4" fmla="*/ 2963753 h 3992071"/>
              <a:gd name="connsiteX5" fmla="*/ 702987 w 4230720"/>
              <a:gd name="connsiteY5" fmla="*/ 3992071 h 3992071"/>
              <a:gd name="connsiteX6" fmla="*/ 3053503 w 4230720"/>
              <a:gd name="connsiteY6" fmla="*/ 1637125 h 3992071"/>
              <a:gd name="connsiteX0" fmla="*/ 3053503 w 4229981"/>
              <a:gd name="connsiteY0" fmla="*/ 1637125 h 3992071"/>
              <a:gd name="connsiteX1" fmla="*/ 4229981 w 4229981"/>
              <a:gd name="connsiteY1" fmla="*/ 427625 h 3992071"/>
              <a:gd name="connsiteX2" fmla="*/ 3312686 w 4229981"/>
              <a:gd name="connsiteY2" fmla="*/ 21484 h 3992071"/>
              <a:gd name="connsiteX3" fmla="*/ 2991822 w 4229981"/>
              <a:gd name="connsiteY3" fmla="*/ 77303 h 3992071"/>
              <a:gd name="connsiteX4" fmla="*/ 0 w 4229981"/>
              <a:gd name="connsiteY4" fmla="*/ 2963753 h 3992071"/>
              <a:gd name="connsiteX5" fmla="*/ 702987 w 4229981"/>
              <a:gd name="connsiteY5" fmla="*/ 3992071 h 3992071"/>
              <a:gd name="connsiteX6" fmla="*/ 3053503 w 4229981"/>
              <a:gd name="connsiteY6" fmla="*/ 1637125 h 3992071"/>
              <a:gd name="connsiteX0" fmla="*/ 3053503 w 4229981"/>
              <a:gd name="connsiteY0" fmla="*/ 1637125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6" fmla="*/ 3053503 w 4229981"/>
              <a:gd name="connsiteY6" fmla="*/ 1637125 h 3741156"/>
              <a:gd name="connsiteX0" fmla="*/ 823839 w 4229981"/>
              <a:gd name="connsiteY0" fmla="*/ 3741156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0" fmla="*/ 824251 w 4230393"/>
              <a:gd name="connsiteY0" fmla="*/ 3741156 h 3741156"/>
              <a:gd name="connsiteX1" fmla="*/ 4230393 w 4230393"/>
              <a:gd name="connsiteY1" fmla="*/ 427625 h 3741156"/>
              <a:gd name="connsiteX2" fmla="*/ 3313098 w 4230393"/>
              <a:gd name="connsiteY2" fmla="*/ 21484 h 3741156"/>
              <a:gd name="connsiteX3" fmla="*/ 2992234 w 4230393"/>
              <a:gd name="connsiteY3" fmla="*/ 77303 h 3741156"/>
              <a:gd name="connsiteX4" fmla="*/ 0 w 4230393"/>
              <a:gd name="connsiteY4" fmla="*/ 2997400 h 3741156"/>
              <a:gd name="connsiteX5" fmla="*/ 824251 w 4230393"/>
              <a:gd name="connsiteY5" fmla="*/ 3741156 h 3741156"/>
              <a:gd name="connsiteX0" fmla="*/ 798501 w 4204643"/>
              <a:gd name="connsiteY0" fmla="*/ 3741156 h 3741156"/>
              <a:gd name="connsiteX1" fmla="*/ 4204643 w 4204643"/>
              <a:gd name="connsiteY1" fmla="*/ 427625 h 3741156"/>
              <a:gd name="connsiteX2" fmla="*/ 3287348 w 4204643"/>
              <a:gd name="connsiteY2" fmla="*/ 21484 h 3741156"/>
              <a:gd name="connsiteX3" fmla="*/ 2966484 w 4204643"/>
              <a:gd name="connsiteY3" fmla="*/ 77303 h 3741156"/>
              <a:gd name="connsiteX4" fmla="*/ 0 w 4204643"/>
              <a:gd name="connsiteY4" fmla="*/ 2955650 h 3741156"/>
              <a:gd name="connsiteX5" fmla="*/ 798501 w 4204643"/>
              <a:gd name="connsiteY5" fmla="*/ 3741156 h 3741156"/>
              <a:gd name="connsiteX0" fmla="*/ 773573 w 4179715"/>
              <a:gd name="connsiteY0" fmla="*/ 3741156 h 3741156"/>
              <a:gd name="connsiteX1" fmla="*/ 4179715 w 4179715"/>
              <a:gd name="connsiteY1" fmla="*/ 427625 h 3741156"/>
              <a:gd name="connsiteX2" fmla="*/ 3262420 w 4179715"/>
              <a:gd name="connsiteY2" fmla="*/ 21484 h 3741156"/>
              <a:gd name="connsiteX3" fmla="*/ 2941556 w 4179715"/>
              <a:gd name="connsiteY3" fmla="*/ 77303 h 3741156"/>
              <a:gd name="connsiteX4" fmla="*/ 0 w 4179715"/>
              <a:gd name="connsiteY4" fmla="*/ 2981195 h 3741156"/>
              <a:gd name="connsiteX5" fmla="*/ 773573 w 4179715"/>
              <a:gd name="connsiteY5" fmla="*/ 3741156 h 3741156"/>
              <a:gd name="connsiteX0" fmla="*/ 788633 w 4194775"/>
              <a:gd name="connsiteY0" fmla="*/ 3741156 h 3741156"/>
              <a:gd name="connsiteX1" fmla="*/ 4194775 w 4194775"/>
              <a:gd name="connsiteY1" fmla="*/ 427625 h 3741156"/>
              <a:gd name="connsiteX2" fmla="*/ 3277480 w 4194775"/>
              <a:gd name="connsiteY2" fmla="*/ 21484 h 3741156"/>
              <a:gd name="connsiteX3" fmla="*/ 2956616 w 4194775"/>
              <a:gd name="connsiteY3" fmla="*/ 77303 h 3741156"/>
              <a:gd name="connsiteX4" fmla="*/ 0 w 4194775"/>
              <a:gd name="connsiteY4" fmla="*/ 2965763 h 3741156"/>
              <a:gd name="connsiteX5" fmla="*/ 788633 w 4194775"/>
              <a:gd name="connsiteY5" fmla="*/ 3741156 h 37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4775" h="3741156">
                <a:moveTo>
                  <a:pt x="788633" y="3741156"/>
                </a:moveTo>
                <a:lnTo>
                  <a:pt x="4194775" y="427625"/>
                </a:lnTo>
                <a:lnTo>
                  <a:pt x="3277480" y="21484"/>
                </a:lnTo>
                <a:cubicBezTo>
                  <a:pt x="3178918" y="-22235"/>
                  <a:pt x="3034588" y="2942"/>
                  <a:pt x="2956616" y="77303"/>
                </a:cubicBezTo>
                <a:lnTo>
                  <a:pt x="0" y="2965763"/>
                </a:lnTo>
                <a:lnTo>
                  <a:pt x="788633" y="3741156"/>
                </a:lnTo>
                <a:close/>
              </a:path>
            </a:pathLst>
          </a:custGeom>
          <a:solidFill>
            <a:srgbClr val="006298"/>
          </a:solidFill>
          <a:ln w="97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02E9B8F2-698A-B534-6CCF-17C6499629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15267" y="1302770"/>
          <a:ext cx="985" cy="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7" imgW="425" imgH="424" progId="TCLayout.ActiveDocument.1">
                  <p:embed/>
                </p:oleObj>
              </mc:Choice>
              <mc:Fallback>
                <p:oleObj name="Slide do think-cell" r:id="rId7" imgW="425" imgH="424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70A700B-B971-1C68-5FAD-41E5BDF1B8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5267" y="1302770"/>
                        <a:ext cx="985" cy="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C8FA9E65-E8CA-225C-7182-87DAD75C4CE7}"/>
              </a:ext>
            </a:extLst>
          </p:cNvPr>
          <p:cNvSpPr txBox="1"/>
          <p:nvPr/>
        </p:nvSpPr>
        <p:spPr>
          <a:xfrm>
            <a:off x="670720" y="438695"/>
            <a:ext cx="4671301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DANÇA </a:t>
            </a:r>
            <a:r>
              <a:rPr lang="pt-BR" sz="4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A825ABAB-71F8-D017-5BDA-5769E324180E}"/>
              </a:ext>
            </a:extLst>
          </p:cNvPr>
          <p:cNvGrpSpPr/>
          <p:nvPr/>
        </p:nvGrpSpPr>
        <p:grpSpPr>
          <a:xfrm>
            <a:off x="660870" y="3106195"/>
            <a:ext cx="6958263" cy="1285818"/>
            <a:chOff x="308811" y="2213811"/>
            <a:chExt cx="6958263" cy="1598152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252A00E-3768-1CBE-55F6-FEE54842261E}"/>
                </a:ext>
              </a:extLst>
            </p:cNvPr>
            <p:cNvSpPr txBox="1"/>
            <p:nvPr/>
          </p:nvSpPr>
          <p:spPr>
            <a:xfrm>
              <a:off x="437147" y="2447731"/>
              <a:ext cx="6701589" cy="11476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b="1" dirty="0">
                  <a:solidFill>
                    <a:srgbClr val="040C28"/>
                  </a:solidFill>
                  <a:effectLst/>
                  <a:latin typeface="Google Sans"/>
                </a:rPr>
                <a:t>O Maracatu é  um movimento da cultura popular que envolve música, dança e história </a:t>
              </a:r>
              <a:r>
                <a:rPr lang="pt-BR" b="0" i="0" dirty="0">
                  <a:solidFill>
                    <a:srgbClr val="040C28"/>
                  </a:solidFill>
                  <a:effectLst/>
                  <a:latin typeface="Google Sans"/>
                </a:rPr>
                <a:t>- além de figurinos extravagantes, que remetem à cultura africana, indígena e portuguesa</a:t>
              </a:r>
              <a:r>
                <a:rPr lang="pt-BR" b="0" i="0" dirty="0">
                  <a:solidFill>
                    <a:srgbClr val="474747"/>
                  </a:solidFill>
                  <a:effectLst/>
                  <a:latin typeface="Google Sans"/>
                </a:rPr>
                <a:t>.</a:t>
              </a:r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EE8B01BF-3CB2-A27C-D935-FD20A53B65DD}"/>
                </a:ext>
              </a:extLst>
            </p:cNvPr>
            <p:cNvSpPr/>
            <p:nvPr/>
          </p:nvSpPr>
          <p:spPr>
            <a:xfrm>
              <a:off x="308811" y="2213811"/>
              <a:ext cx="6958263" cy="1598152"/>
            </a:xfrm>
            <a:prstGeom prst="rect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942EC1E2-E515-8B6E-5ABD-7D0732DE8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5367755"/>
            <a:ext cx="2749942" cy="149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86381C3-B014-8409-C970-BFA3C243D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49943" y="5367755"/>
            <a:ext cx="2749942" cy="15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6B76AB4-9A88-D3E7-D519-C7EF3C705892}"/>
              </a:ext>
            </a:extLst>
          </p:cNvPr>
          <p:cNvSpPr txBox="1"/>
          <p:nvPr/>
        </p:nvSpPr>
        <p:spPr>
          <a:xfrm>
            <a:off x="670719" y="2342126"/>
            <a:ext cx="3179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MARACATU</a:t>
            </a:r>
          </a:p>
        </p:txBody>
      </p:sp>
      <p:sp>
        <p:nvSpPr>
          <p:cNvPr id="2" name="Botão de ação: Retornar 1">
            <a:hlinkClick r:id="rId11" action="ppaction://hlinksldjump"/>
            <a:extLst>
              <a:ext uri="{FF2B5EF4-FFF2-40B4-BE49-F238E27FC236}">
                <a16:creationId xmlns:a16="http://schemas.microsoft.com/office/drawing/2014/main" id="{1827AFCA-1AC9-7BC0-7963-76A5EA8A86CD}"/>
              </a:ext>
            </a:extLst>
          </p:cNvPr>
          <p:cNvSpPr/>
          <p:nvPr/>
        </p:nvSpPr>
        <p:spPr>
          <a:xfrm>
            <a:off x="11965189" y="0"/>
            <a:ext cx="226811" cy="196948"/>
          </a:xfrm>
          <a:prstGeom prst="actionButtonReturn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187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64146-981E-792B-9900-4D27886A2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: Cantos Superiores Arredondados 22">
            <a:extLst>
              <a:ext uri="{FF2B5EF4-FFF2-40B4-BE49-F238E27FC236}">
                <a16:creationId xmlns:a16="http://schemas.microsoft.com/office/drawing/2014/main" id="{E9CAB2A8-06B9-4C8B-5FD8-F6CAC1F06F5A}"/>
              </a:ext>
            </a:extLst>
          </p:cNvPr>
          <p:cNvSpPr/>
          <p:nvPr/>
        </p:nvSpPr>
        <p:spPr>
          <a:xfrm>
            <a:off x="660869" y="2262729"/>
            <a:ext cx="4211905" cy="841406"/>
          </a:xfrm>
          <a:prstGeom prst="round2Same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640BA6-2F3D-6C23-C472-F5885F9D8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3249" y="5382126"/>
            <a:ext cx="2814489" cy="15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F640FA28-FAB6-A160-60EA-61ECB9C7D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97739" y="5367755"/>
            <a:ext cx="3260072" cy="147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B77BF61-C3B8-B1FA-1F80-4849E5A8DA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r="30149"/>
          <a:stretch/>
        </p:blipFill>
        <p:spPr>
          <a:xfrm>
            <a:off x="7728861" y="-144379"/>
            <a:ext cx="4522343" cy="7555832"/>
          </a:xfrm>
          <a:custGeom>
            <a:avLst/>
            <a:gdLst>
              <a:gd name="connsiteX0" fmla="*/ 1088740 w 4561613"/>
              <a:gd name="connsiteY0" fmla="*/ 0 h 7115766"/>
              <a:gd name="connsiteX1" fmla="*/ 4487259 w 4561613"/>
              <a:gd name="connsiteY1" fmla="*/ 102869 h 7115766"/>
              <a:gd name="connsiteX2" fmla="*/ 4561613 w 4561613"/>
              <a:gd name="connsiteY2" fmla="*/ 7115766 h 7115766"/>
              <a:gd name="connsiteX3" fmla="*/ 4121684 w 4561613"/>
              <a:gd name="connsiteY3" fmla="*/ 7032767 h 7115766"/>
              <a:gd name="connsiteX4" fmla="*/ 115856 w 4561613"/>
              <a:gd name="connsiteY4" fmla="*/ 3250873 h 7115766"/>
              <a:gd name="connsiteX5" fmla="*/ 22130 w 4561613"/>
              <a:gd name="connsiteY5" fmla="*/ 2829588 h 711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1613" h="7115766">
                <a:moveTo>
                  <a:pt x="1088740" y="0"/>
                </a:moveTo>
                <a:lnTo>
                  <a:pt x="4487259" y="102869"/>
                </a:lnTo>
                <a:lnTo>
                  <a:pt x="4561613" y="7115766"/>
                </a:lnTo>
                <a:lnTo>
                  <a:pt x="4121684" y="7032767"/>
                </a:lnTo>
                <a:lnTo>
                  <a:pt x="115856" y="3250873"/>
                </a:lnTo>
                <a:cubicBezTo>
                  <a:pt x="12602" y="3152257"/>
                  <a:pt x="-29648" y="2962760"/>
                  <a:pt x="22130" y="2829588"/>
                </a:cubicBezTo>
                <a:close/>
              </a:path>
            </a:pathLst>
          </a:custGeom>
        </p:spPr>
      </p:pic>
      <p:sp>
        <p:nvSpPr>
          <p:cNvPr id="9" name="Gráfico 13">
            <a:extLst>
              <a:ext uri="{FF2B5EF4-FFF2-40B4-BE49-F238E27FC236}">
                <a16:creationId xmlns:a16="http://schemas.microsoft.com/office/drawing/2014/main" id="{22FD1B1D-D4BA-6964-9825-1D371CDB71F2}"/>
              </a:ext>
            </a:extLst>
          </p:cNvPr>
          <p:cNvSpPr/>
          <p:nvPr/>
        </p:nvSpPr>
        <p:spPr>
          <a:xfrm rot="8142040" flipH="1">
            <a:off x="186660" y="-1930628"/>
            <a:ext cx="5558777" cy="4957656"/>
          </a:xfrm>
          <a:custGeom>
            <a:avLst/>
            <a:gdLst>
              <a:gd name="connsiteX0" fmla="*/ 11244694 w 11841874"/>
              <a:gd name="connsiteY0" fmla="*/ 2895326 h 3070130"/>
              <a:gd name="connsiteX1" fmla="*/ 10994092 w 11841874"/>
              <a:gd name="connsiteY1" fmla="*/ 2998279 h 3070130"/>
              <a:gd name="connsiteX2" fmla="*/ 4712474 w 11841874"/>
              <a:gd name="connsiteY2" fmla="*/ 212586 h 3070130"/>
              <a:gd name="connsiteX3" fmla="*/ 4391610 w 11841874"/>
              <a:gd name="connsiteY3" fmla="*/ 268405 h 3070130"/>
              <a:gd name="connsiteX4" fmla="*/ 1560930 w 11841874"/>
              <a:gd name="connsiteY4" fmla="*/ 2971931 h 3070130"/>
              <a:gd name="connsiteX5" fmla="*/ 1228258 w 11841874"/>
              <a:gd name="connsiteY5" fmla="*/ 3063174 h 3070130"/>
              <a:gd name="connsiteX6" fmla="*/ 86306 w 11841874"/>
              <a:gd name="connsiteY6" fmla="*/ 2799594 h 3070130"/>
              <a:gd name="connsiteX7" fmla="*/ 62592 w 11841874"/>
              <a:gd name="connsiteY7" fmla="*/ 2653508 h 3070130"/>
              <a:gd name="connsiteX8" fmla="*/ 4291682 w 11841874"/>
              <a:gd name="connsiteY8" fmla="*/ 74599 h 3070130"/>
              <a:gd name="connsiteX9" fmla="*/ 4652263 w 11841874"/>
              <a:gd name="connsiteY9" fmla="*/ 5020 h 3070130"/>
              <a:gd name="connsiteX10" fmla="*/ 11707349 w 11841874"/>
              <a:gd name="connsiteY10" fmla="*/ 1189130 h 3070130"/>
              <a:gd name="connsiteX11" fmla="*/ 11829137 w 11841874"/>
              <a:gd name="connsiteY11" fmla="*/ 1403917 h 3070130"/>
              <a:gd name="connsiteX12" fmla="*/ 11244596 w 11841874"/>
              <a:gd name="connsiteY12" fmla="*/ 2895326 h 3070130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1707349 w 11841873"/>
              <a:gd name="connsiteY11" fmla="*/ 1189130 h 3070131"/>
              <a:gd name="connsiteX12" fmla="*/ 11829137 w 11841873"/>
              <a:gd name="connsiteY12" fmla="*/ 1403917 h 3070131"/>
              <a:gd name="connsiteX13" fmla="*/ 11244596 w 11841873"/>
              <a:gd name="connsiteY13" fmla="*/ 2895326 h 3070131"/>
              <a:gd name="connsiteX14" fmla="*/ 11244694 w 11841873"/>
              <a:gd name="connsiteY14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4712474 w 11841873"/>
              <a:gd name="connsiteY2" fmla="*/ 212586 h 3070131"/>
              <a:gd name="connsiteX3" fmla="*/ 4391610 w 11841873"/>
              <a:gd name="connsiteY3" fmla="*/ 268405 h 3070131"/>
              <a:gd name="connsiteX4" fmla="*/ 1560930 w 11841873"/>
              <a:gd name="connsiteY4" fmla="*/ 2971931 h 3070131"/>
              <a:gd name="connsiteX5" fmla="*/ 1228258 w 11841873"/>
              <a:gd name="connsiteY5" fmla="*/ 3063174 h 3070131"/>
              <a:gd name="connsiteX6" fmla="*/ 86306 w 11841873"/>
              <a:gd name="connsiteY6" fmla="*/ 2799594 h 3070131"/>
              <a:gd name="connsiteX7" fmla="*/ 62592 w 11841873"/>
              <a:gd name="connsiteY7" fmla="*/ 2653508 h 3070131"/>
              <a:gd name="connsiteX8" fmla="*/ 1340969 w 11841873"/>
              <a:gd name="connsiteY8" fmla="*/ 1869665 h 3070131"/>
              <a:gd name="connsiteX9" fmla="*/ 4291682 w 11841873"/>
              <a:gd name="connsiteY9" fmla="*/ 74599 h 3070131"/>
              <a:gd name="connsiteX10" fmla="*/ 4652263 w 11841873"/>
              <a:gd name="connsiteY10" fmla="*/ 5020 h 3070131"/>
              <a:gd name="connsiteX11" fmla="*/ 10590652 w 11841873"/>
              <a:gd name="connsiteY11" fmla="*/ 1009694 h 3070131"/>
              <a:gd name="connsiteX12" fmla="*/ 11707349 w 11841873"/>
              <a:gd name="connsiteY12" fmla="*/ 1189130 h 3070131"/>
              <a:gd name="connsiteX13" fmla="*/ 11829137 w 11841873"/>
              <a:gd name="connsiteY13" fmla="*/ 1403917 h 3070131"/>
              <a:gd name="connsiteX14" fmla="*/ 11244596 w 11841873"/>
              <a:gd name="connsiteY14" fmla="*/ 2895326 h 3070131"/>
              <a:gd name="connsiteX15" fmla="*/ 11244694 w 11841873"/>
              <a:gd name="connsiteY15" fmla="*/ 2895326 h 3070131"/>
              <a:gd name="connsiteX0" fmla="*/ 11244694 w 11841873"/>
              <a:gd name="connsiteY0" fmla="*/ 2895326 h 3070131"/>
              <a:gd name="connsiteX1" fmla="*/ 10994092 w 11841873"/>
              <a:gd name="connsiteY1" fmla="*/ 2998279 h 3070131"/>
              <a:gd name="connsiteX2" fmla="*/ 10104877 w 11841873"/>
              <a:gd name="connsiteY2" fmla="*/ 2590844 h 3070131"/>
              <a:gd name="connsiteX3" fmla="*/ 4712474 w 11841873"/>
              <a:gd name="connsiteY3" fmla="*/ 212586 h 3070131"/>
              <a:gd name="connsiteX4" fmla="*/ 4391610 w 11841873"/>
              <a:gd name="connsiteY4" fmla="*/ 268405 h 3070131"/>
              <a:gd name="connsiteX5" fmla="*/ 1560930 w 11841873"/>
              <a:gd name="connsiteY5" fmla="*/ 2971931 h 3070131"/>
              <a:gd name="connsiteX6" fmla="*/ 1228258 w 11841873"/>
              <a:gd name="connsiteY6" fmla="*/ 3063174 h 3070131"/>
              <a:gd name="connsiteX7" fmla="*/ 86306 w 11841873"/>
              <a:gd name="connsiteY7" fmla="*/ 2799594 h 3070131"/>
              <a:gd name="connsiteX8" fmla="*/ 62592 w 11841873"/>
              <a:gd name="connsiteY8" fmla="*/ 2653508 h 3070131"/>
              <a:gd name="connsiteX9" fmla="*/ 1340969 w 11841873"/>
              <a:gd name="connsiteY9" fmla="*/ 1869665 h 3070131"/>
              <a:gd name="connsiteX10" fmla="*/ 4291682 w 11841873"/>
              <a:gd name="connsiteY10" fmla="*/ 74599 h 3070131"/>
              <a:gd name="connsiteX11" fmla="*/ 4652263 w 11841873"/>
              <a:gd name="connsiteY11" fmla="*/ 5020 h 3070131"/>
              <a:gd name="connsiteX12" fmla="*/ 10590652 w 11841873"/>
              <a:gd name="connsiteY12" fmla="*/ 1009694 h 3070131"/>
              <a:gd name="connsiteX13" fmla="*/ 11707349 w 11841873"/>
              <a:gd name="connsiteY13" fmla="*/ 1189130 h 3070131"/>
              <a:gd name="connsiteX14" fmla="*/ 11829137 w 11841873"/>
              <a:gd name="connsiteY14" fmla="*/ 1403917 h 3070131"/>
              <a:gd name="connsiteX15" fmla="*/ 11244596 w 11841873"/>
              <a:gd name="connsiteY15" fmla="*/ 2895326 h 3070131"/>
              <a:gd name="connsiteX16" fmla="*/ 11244694 w 11841873"/>
              <a:gd name="connsiteY16" fmla="*/ 2895326 h 3070131"/>
              <a:gd name="connsiteX0" fmla="*/ 11244694 w 11829137"/>
              <a:gd name="connsiteY0" fmla="*/ 2895326 h 3070131"/>
              <a:gd name="connsiteX1" fmla="*/ 10994092 w 11829137"/>
              <a:gd name="connsiteY1" fmla="*/ 2998279 h 3070131"/>
              <a:gd name="connsiteX2" fmla="*/ 10104877 w 11829137"/>
              <a:gd name="connsiteY2" fmla="*/ 2590844 h 3070131"/>
              <a:gd name="connsiteX3" fmla="*/ 4712474 w 11829137"/>
              <a:gd name="connsiteY3" fmla="*/ 212586 h 3070131"/>
              <a:gd name="connsiteX4" fmla="*/ 4391610 w 11829137"/>
              <a:gd name="connsiteY4" fmla="*/ 268405 h 3070131"/>
              <a:gd name="connsiteX5" fmla="*/ 1560930 w 11829137"/>
              <a:gd name="connsiteY5" fmla="*/ 2971931 h 3070131"/>
              <a:gd name="connsiteX6" fmla="*/ 1228258 w 11829137"/>
              <a:gd name="connsiteY6" fmla="*/ 3063174 h 3070131"/>
              <a:gd name="connsiteX7" fmla="*/ 86306 w 11829137"/>
              <a:gd name="connsiteY7" fmla="*/ 2799594 h 3070131"/>
              <a:gd name="connsiteX8" fmla="*/ 62592 w 11829137"/>
              <a:gd name="connsiteY8" fmla="*/ 2653508 h 3070131"/>
              <a:gd name="connsiteX9" fmla="*/ 1340969 w 11829137"/>
              <a:gd name="connsiteY9" fmla="*/ 1869665 h 3070131"/>
              <a:gd name="connsiteX10" fmla="*/ 4291682 w 11829137"/>
              <a:gd name="connsiteY10" fmla="*/ 74599 h 3070131"/>
              <a:gd name="connsiteX11" fmla="*/ 4652263 w 11829137"/>
              <a:gd name="connsiteY11" fmla="*/ 5020 h 3070131"/>
              <a:gd name="connsiteX12" fmla="*/ 10590652 w 11829137"/>
              <a:gd name="connsiteY12" fmla="*/ 1009694 h 3070131"/>
              <a:gd name="connsiteX13" fmla="*/ 11829137 w 11829137"/>
              <a:gd name="connsiteY13" fmla="*/ 1403917 h 3070131"/>
              <a:gd name="connsiteX14" fmla="*/ 11244596 w 11829137"/>
              <a:gd name="connsiteY14" fmla="*/ 2895326 h 3070131"/>
              <a:gd name="connsiteX15" fmla="*/ 11244694 w 11829137"/>
              <a:gd name="connsiteY15" fmla="*/ 2895326 h 3070131"/>
              <a:gd name="connsiteX0" fmla="*/ 11244694 w 11244694"/>
              <a:gd name="connsiteY0" fmla="*/ 2895326 h 3070131"/>
              <a:gd name="connsiteX1" fmla="*/ 10994092 w 11244694"/>
              <a:gd name="connsiteY1" fmla="*/ 2998279 h 3070131"/>
              <a:gd name="connsiteX2" fmla="*/ 10104877 w 11244694"/>
              <a:gd name="connsiteY2" fmla="*/ 2590844 h 3070131"/>
              <a:gd name="connsiteX3" fmla="*/ 4712474 w 11244694"/>
              <a:gd name="connsiteY3" fmla="*/ 212586 h 3070131"/>
              <a:gd name="connsiteX4" fmla="*/ 4391610 w 11244694"/>
              <a:gd name="connsiteY4" fmla="*/ 268405 h 3070131"/>
              <a:gd name="connsiteX5" fmla="*/ 1560930 w 11244694"/>
              <a:gd name="connsiteY5" fmla="*/ 2971931 h 3070131"/>
              <a:gd name="connsiteX6" fmla="*/ 1228258 w 11244694"/>
              <a:gd name="connsiteY6" fmla="*/ 3063174 h 3070131"/>
              <a:gd name="connsiteX7" fmla="*/ 86306 w 11244694"/>
              <a:gd name="connsiteY7" fmla="*/ 2799594 h 3070131"/>
              <a:gd name="connsiteX8" fmla="*/ 62592 w 11244694"/>
              <a:gd name="connsiteY8" fmla="*/ 2653508 h 3070131"/>
              <a:gd name="connsiteX9" fmla="*/ 1340969 w 11244694"/>
              <a:gd name="connsiteY9" fmla="*/ 1869665 h 3070131"/>
              <a:gd name="connsiteX10" fmla="*/ 4291682 w 11244694"/>
              <a:gd name="connsiteY10" fmla="*/ 74599 h 3070131"/>
              <a:gd name="connsiteX11" fmla="*/ 4652263 w 11244694"/>
              <a:gd name="connsiteY11" fmla="*/ 5020 h 3070131"/>
              <a:gd name="connsiteX12" fmla="*/ 10590652 w 11244694"/>
              <a:gd name="connsiteY12" fmla="*/ 1009694 h 3070131"/>
              <a:gd name="connsiteX13" fmla="*/ 10638512 w 11244694"/>
              <a:gd name="connsiteY13" fmla="*/ 2613592 h 3070131"/>
              <a:gd name="connsiteX14" fmla="*/ 11244596 w 11244694"/>
              <a:gd name="connsiteY14" fmla="*/ 2895326 h 3070131"/>
              <a:gd name="connsiteX15" fmla="*/ 11244694 w 11244694"/>
              <a:gd name="connsiteY15" fmla="*/ 2895326 h 3070131"/>
              <a:gd name="connsiteX0" fmla="*/ 11244596 w 11244596"/>
              <a:gd name="connsiteY0" fmla="*/ 2895326 h 3070131"/>
              <a:gd name="connsiteX1" fmla="*/ 10994092 w 11244596"/>
              <a:gd name="connsiteY1" fmla="*/ 2998279 h 3070131"/>
              <a:gd name="connsiteX2" fmla="*/ 10104877 w 11244596"/>
              <a:gd name="connsiteY2" fmla="*/ 2590844 h 3070131"/>
              <a:gd name="connsiteX3" fmla="*/ 4712474 w 11244596"/>
              <a:gd name="connsiteY3" fmla="*/ 212586 h 3070131"/>
              <a:gd name="connsiteX4" fmla="*/ 4391610 w 11244596"/>
              <a:gd name="connsiteY4" fmla="*/ 268405 h 3070131"/>
              <a:gd name="connsiteX5" fmla="*/ 1560930 w 11244596"/>
              <a:gd name="connsiteY5" fmla="*/ 2971931 h 3070131"/>
              <a:gd name="connsiteX6" fmla="*/ 1228258 w 11244596"/>
              <a:gd name="connsiteY6" fmla="*/ 3063174 h 3070131"/>
              <a:gd name="connsiteX7" fmla="*/ 86306 w 11244596"/>
              <a:gd name="connsiteY7" fmla="*/ 2799594 h 3070131"/>
              <a:gd name="connsiteX8" fmla="*/ 62592 w 11244596"/>
              <a:gd name="connsiteY8" fmla="*/ 2653508 h 3070131"/>
              <a:gd name="connsiteX9" fmla="*/ 1340969 w 11244596"/>
              <a:gd name="connsiteY9" fmla="*/ 1869665 h 3070131"/>
              <a:gd name="connsiteX10" fmla="*/ 4291682 w 11244596"/>
              <a:gd name="connsiteY10" fmla="*/ 74599 h 3070131"/>
              <a:gd name="connsiteX11" fmla="*/ 4652263 w 11244596"/>
              <a:gd name="connsiteY11" fmla="*/ 5020 h 3070131"/>
              <a:gd name="connsiteX12" fmla="*/ 10590652 w 11244596"/>
              <a:gd name="connsiteY12" fmla="*/ 1009694 h 3070131"/>
              <a:gd name="connsiteX13" fmla="*/ 10638512 w 11244596"/>
              <a:gd name="connsiteY13" fmla="*/ 2613592 h 3070131"/>
              <a:gd name="connsiteX14" fmla="*/ 11244596 w 11244596"/>
              <a:gd name="connsiteY14" fmla="*/ 2895326 h 3070131"/>
              <a:gd name="connsiteX0" fmla="*/ 10638512 w 10994092"/>
              <a:gd name="connsiteY0" fmla="*/ 2613592 h 3070131"/>
              <a:gd name="connsiteX1" fmla="*/ 10994092 w 10994092"/>
              <a:gd name="connsiteY1" fmla="*/ 2998279 h 3070131"/>
              <a:gd name="connsiteX2" fmla="*/ 10104877 w 10994092"/>
              <a:gd name="connsiteY2" fmla="*/ 2590844 h 3070131"/>
              <a:gd name="connsiteX3" fmla="*/ 4712474 w 10994092"/>
              <a:gd name="connsiteY3" fmla="*/ 212586 h 3070131"/>
              <a:gd name="connsiteX4" fmla="*/ 4391610 w 10994092"/>
              <a:gd name="connsiteY4" fmla="*/ 268405 h 3070131"/>
              <a:gd name="connsiteX5" fmla="*/ 1560930 w 10994092"/>
              <a:gd name="connsiteY5" fmla="*/ 2971931 h 3070131"/>
              <a:gd name="connsiteX6" fmla="*/ 1228258 w 10994092"/>
              <a:gd name="connsiteY6" fmla="*/ 3063174 h 3070131"/>
              <a:gd name="connsiteX7" fmla="*/ 86306 w 10994092"/>
              <a:gd name="connsiteY7" fmla="*/ 2799594 h 3070131"/>
              <a:gd name="connsiteX8" fmla="*/ 62592 w 10994092"/>
              <a:gd name="connsiteY8" fmla="*/ 2653508 h 3070131"/>
              <a:gd name="connsiteX9" fmla="*/ 1340969 w 10994092"/>
              <a:gd name="connsiteY9" fmla="*/ 1869665 h 3070131"/>
              <a:gd name="connsiteX10" fmla="*/ 4291682 w 10994092"/>
              <a:gd name="connsiteY10" fmla="*/ 74599 h 3070131"/>
              <a:gd name="connsiteX11" fmla="*/ 4652263 w 10994092"/>
              <a:gd name="connsiteY11" fmla="*/ 5020 h 3070131"/>
              <a:gd name="connsiteX12" fmla="*/ 10590652 w 10994092"/>
              <a:gd name="connsiteY12" fmla="*/ 1009694 h 3070131"/>
              <a:gd name="connsiteX13" fmla="*/ 10638512 w 1099409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560930 w 10638512"/>
              <a:gd name="connsiteY5" fmla="*/ 2971931 h 3070131"/>
              <a:gd name="connsiteX6" fmla="*/ 1228258 w 10638512"/>
              <a:gd name="connsiteY6" fmla="*/ 3063174 h 3070131"/>
              <a:gd name="connsiteX7" fmla="*/ 86306 w 10638512"/>
              <a:gd name="connsiteY7" fmla="*/ 2799594 h 3070131"/>
              <a:gd name="connsiteX8" fmla="*/ 62592 w 10638512"/>
              <a:gd name="connsiteY8" fmla="*/ 2653508 h 3070131"/>
              <a:gd name="connsiteX9" fmla="*/ 1340969 w 10638512"/>
              <a:gd name="connsiteY9" fmla="*/ 1869665 h 3070131"/>
              <a:gd name="connsiteX10" fmla="*/ 4291682 w 10638512"/>
              <a:gd name="connsiteY10" fmla="*/ 74599 h 3070131"/>
              <a:gd name="connsiteX11" fmla="*/ 4652263 w 10638512"/>
              <a:gd name="connsiteY11" fmla="*/ 5020 h 3070131"/>
              <a:gd name="connsiteX12" fmla="*/ 10590652 w 10638512"/>
              <a:gd name="connsiteY12" fmla="*/ 1009694 h 3070131"/>
              <a:gd name="connsiteX13" fmla="*/ 10638512 w 10638512"/>
              <a:gd name="connsiteY13" fmla="*/ 2613592 h 3070131"/>
              <a:gd name="connsiteX0" fmla="*/ 10638512 w 10638512"/>
              <a:gd name="connsiteY0" fmla="*/ 2613592 h 3070131"/>
              <a:gd name="connsiteX1" fmla="*/ 10460692 w 10638512"/>
              <a:gd name="connsiteY1" fmla="*/ 2655379 h 3070131"/>
              <a:gd name="connsiteX2" fmla="*/ 10104877 w 10638512"/>
              <a:gd name="connsiteY2" fmla="*/ 2590844 h 3070131"/>
              <a:gd name="connsiteX3" fmla="*/ 4712474 w 10638512"/>
              <a:gd name="connsiteY3" fmla="*/ 212586 h 3070131"/>
              <a:gd name="connsiteX4" fmla="*/ 4391610 w 10638512"/>
              <a:gd name="connsiteY4" fmla="*/ 268405 h 3070131"/>
              <a:gd name="connsiteX5" fmla="*/ 1941952 w 10638512"/>
              <a:gd name="connsiteY5" fmla="*/ 2600369 h 3070131"/>
              <a:gd name="connsiteX6" fmla="*/ 1560930 w 10638512"/>
              <a:gd name="connsiteY6" fmla="*/ 2971931 h 3070131"/>
              <a:gd name="connsiteX7" fmla="*/ 1228258 w 10638512"/>
              <a:gd name="connsiteY7" fmla="*/ 3063174 h 3070131"/>
              <a:gd name="connsiteX8" fmla="*/ 86306 w 10638512"/>
              <a:gd name="connsiteY8" fmla="*/ 2799594 h 3070131"/>
              <a:gd name="connsiteX9" fmla="*/ 62592 w 10638512"/>
              <a:gd name="connsiteY9" fmla="*/ 2653508 h 3070131"/>
              <a:gd name="connsiteX10" fmla="*/ 1340969 w 10638512"/>
              <a:gd name="connsiteY10" fmla="*/ 1869665 h 3070131"/>
              <a:gd name="connsiteX11" fmla="*/ 4291682 w 10638512"/>
              <a:gd name="connsiteY11" fmla="*/ 74599 h 3070131"/>
              <a:gd name="connsiteX12" fmla="*/ 4652263 w 10638512"/>
              <a:gd name="connsiteY12" fmla="*/ 5020 h 3070131"/>
              <a:gd name="connsiteX13" fmla="*/ 10590652 w 10638512"/>
              <a:gd name="connsiteY13" fmla="*/ 1009694 h 3070131"/>
              <a:gd name="connsiteX14" fmla="*/ 10638512 w 10638512"/>
              <a:gd name="connsiteY14" fmla="*/ 2613592 h 3070131"/>
              <a:gd name="connsiteX0" fmla="*/ 10638512 w 10638512"/>
              <a:gd name="connsiteY0" fmla="*/ 2613592 h 3063174"/>
              <a:gd name="connsiteX1" fmla="*/ 10460692 w 10638512"/>
              <a:gd name="connsiteY1" fmla="*/ 2655379 h 3063174"/>
              <a:gd name="connsiteX2" fmla="*/ 10104877 w 10638512"/>
              <a:gd name="connsiteY2" fmla="*/ 2590844 h 3063174"/>
              <a:gd name="connsiteX3" fmla="*/ 4712474 w 10638512"/>
              <a:gd name="connsiteY3" fmla="*/ 212586 h 3063174"/>
              <a:gd name="connsiteX4" fmla="*/ 4391610 w 10638512"/>
              <a:gd name="connsiteY4" fmla="*/ 268405 h 3063174"/>
              <a:gd name="connsiteX5" fmla="*/ 1941952 w 10638512"/>
              <a:gd name="connsiteY5" fmla="*/ 2600369 h 3063174"/>
              <a:gd name="connsiteX6" fmla="*/ 1228258 w 10638512"/>
              <a:gd name="connsiteY6" fmla="*/ 3063174 h 3063174"/>
              <a:gd name="connsiteX7" fmla="*/ 86306 w 10638512"/>
              <a:gd name="connsiteY7" fmla="*/ 2799594 h 3063174"/>
              <a:gd name="connsiteX8" fmla="*/ 62592 w 10638512"/>
              <a:gd name="connsiteY8" fmla="*/ 2653508 h 3063174"/>
              <a:gd name="connsiteX9" fmla="*/ 1340969 w 10638512"/>
              <a:gd name="connsiteY9" fmla="*/ 1869665 h 3063174"/>
              <a:gd name="connsiteX10" fmla="*/ 4291682 w 10638512"/>
              <a:gd name="connsiteY10" fmla="*/ 74599 h 3063174"/>
              <a:gd name="connsiteX11" fmla="*/ 4652263 w 10638512"/>
              <a:gd name="connsiteY11" fmla="*/ 5020 h 3063174"/>
              <a:gd name="connsiteX12" fmla="*/ 10590652 w 10638512"/>
              <a:gd name="connsiteY12" fmla="*/ 1009694 h 3063174"/>
              <a:gd name="connsiteX13" fmla="*/ 10638512 w 10638512"/>
              <a:gd name="connsiteY13" fmla="*/ 2613592 h 3063174"/>
              <a:gd name="connsiteX0" fmla="*/ 10638512 w 10638512"/>
              <a:gd name="connsiteY0" fmla="*/ 2613592 h 2799594"/>
              <a:gd name="connsiteX1" fmla="*/ 10460692 w 10638512"/>
              <a:gd name="connsiteY1" fmla="*/ 2655379 h 2799594"/>
              <a:gd name="connsiteX2" fmla="*/ 10104877 w 10638512"/>
              <a:gd name="connsiteY2" fmla="*/ 2590844 h 2799594"/>
              <a:gd name="connsiteX3" fmla="*/ 4712474 w 10638512"/>
              <a:gd name="connsiteY3" fmla="*/ 212586 h 2799594"/>
              <a:gd name="connsiteX4" fmla="*/ 4391610 w 10638512"/>
              <a:gd name="connsiteY4" fmla="*/ 268405 h 2799594"/>
              <a:gd name="connsiteX5" fmla="*/ 1941952 w 10638512"/>
              <a:gd name="connsiteY5" fmla="*/ 2600369 h 2799594"/>
              <a:gd name="connsiteX6" fmla="*/ 1418758 w 10638512"/>
              <a:gd name="connsiteY6" fmla="*/ 2596449 h 2799594"/>
              <a:gd name="connsiteX7" fmla="*/ 86306 w 10638512"/>
              <a:gd name="connsiteY7" fmla="*/ 2799594 h 2799594"/>
              <a:gd name="connsiteX8" fmla="*/ 62592 w 10638512"/>
              <a:gd name="connsiteY8" fmla="*/ 2653508 h 2799594"/>
              <a:gd name="connsiteX9" fmla="*/ 1340969 w 10638512"/>
              <a:gd name="connsiteY9" fmla="*/ 1869665 h 2799594"/>
              <a:gd name="connsiteX10" fmla="*/ 4291682 w 10638512"/>
              <a:gd name="connsiteY10" fmla="*/ 74599 h 2799594"/>
              <a:gd name="connsiteX11" fmla="*/ 4652263 w 10638512"/>
              <a:gd name="connsiteY11" fmla="*/ 5020 h 2799594"/>
              <a:gd name="connsiteX12" fmla="*/ 10590652 w 10638512"/>
              <a:gd name="connsiteY12" fmla="*/ 1009694 h 2799594"/>
              <a:gd name="connsiteX13" fmla="*/ 10638512 w 10638512"/>
              <a:gd name="connsiteY13" fmla="*/ 2613592 h 2799594"/>
              <a:gd name="connsiteX0" fmla="*/ 10552425 w 10552425"/>
              <a:gd name="connsiteY0" fmla="*/ 2613592 h 2799594"/>
              <a:gd name="connsiteX1" fmla="*/ 10374605 w 10552425"/>
              <a:gd name="connsiteY1" fmla="*/ 2655379 h 2799594"/>
              <a:gd name="connsiteX2" fmla="*/ 10018790 w 10552425"/>
              <a:gd name="connsiteY2" fmla="*/ 2590844 h 2799594"/>
              <a:gd name="connsiteX3" fmla="*/ 4626387 w 10552425"/>
              <a:gd name="connsiteY3" fmla="*/ 212586 h 2799594"/>
              <a:gd name="connsiteX4" fmla="*/ 4305523 w 10552425"/>
              <a:gd name="connsiteY4" fmla="*/ 268405 h 2799594"/>
              <a:gd name="connsiteX5" fmla="*/ 1855865 w 10552425"/>
              <a:gd name="connsiteY5" fmla="*/ 2600369 h 2799594"/>
              <a:gd name="connsiteX6" fmla="*/ 1332671 w 10552425"/>
              <a:gd name="connsiteY6" fmla="*/ 2596449 h 2799594"/>
              <a:gd name="connsiteX7" fmla="*/ 219 w 10552425"/>
              <a:gd name="connsiteY7" fmla="*/ 2799594 h 2799594"/>
              <a:gd name="connsiteX8" fmla="*/ 1254882 w 10552425"/>
              <a:gd name="connsiteY8" fmla="*/ 1869665 h 2799594"/>
              <a:gd name="connsiteX9" fmla="*/ 4205595 w 10552425"/>
              <a:gd name="connsiteY9" fmla="*/ 74599 h 2799594"/>
              <a:gd name="connsiteX10" fmla="*/ 4566176 w 10552425"/>
              <a:gd name="connsiteY10" fmla="*/ 5020 h 2799594"/>
              <a:gd name="connsiteX11" fmla="*/ 10504565 w 10552425"/>
              <a:gd name="connsiteY11" fmla="*/ 1009694 h 2799594"/>
              <a:gd name="connsiteX12" fmla="*/ 10552425 w 10552425"/>
              <a:gd name="connsiteY12" fmla="*/ 2613592 h 2799594"/>
              <a:gd name="connsiteX0" fmla="*/ 9681098 w 9681098"/>
              <a:gd name="connsiteY0" fmla="*/ 2613592 h 2655379"/>
              <a:gd name="connsiteX1" fmla="*/ 9503278 w 9681098"/>
              <a:gd name="connsiteY1" fmla="*/ 2655379 h 2655379"/>
              <a:gd name="connsiteX2" fmla="*/ 9147463 w 9681098"/>
              <a:gd name="connsiteY2" fmla="*/ 2590844 h 2655379"/>
              <a:gd name="connsiteX3" fmla="*/ 3755060 w 9681098"/>
              <a:gd name="connsiteY3" fmla="*/ 212586 h 2655379"/>
              <a:gd name="connsiteX4" fmla="*/ 3434196 w 9681098"/>
              <a:gd name="connsiteY4" fmla="*/ 268405 h 2655379"/>
              <a:gd name="connsiteX5" fmla="*/ 984538 w 9681098"/>
              <a:gd name="connsiteY5" fmla="*/ 2600369 h 2655379"/>
              <a:gd name="connsiteX6" fmla="*/ 461344 w 9681098"/>
              <a:gd name="connsiteY6" fmla="*/ 2596449 h 2655379"/>
              <a:gd name="connsiteX7" fmla="*/ 167117 w 9681098"/>
              <a:gd name="connsiteY7" fmla="*/ 2161419 h 2655379"/>
              <a:gd name="connsiteX8" fmla="*/ 383555 w 9681098"/>
              <a:gd name="connsiteY8" fmla="*/ 1869665 h 2655379"/>
              <a:gd name="connsiteX9" fmla="*/ 3334268 w 9681098"/>
              <a:gd name="connsiteY9" fmla="*/ 74599 h 2655379"/>
              <a:gd name="connsiteX10" fmla="*/ 3694849 w 9681098"/>
              <a:gd name="connsiteY10" fmla="*/ 5020 h 2655379"/>
              <a:gd name="connsiteX11" fmla="*/ 9633238 w 9681098"/>
              <a:gd name="connsiteY11" fmla="*/ 1009694 h 2655379"/>
              <a:gd name="connsiteX12" fmla="*/ 9681098 w 9681098"/>
              <a:gd name="connsiteY12" fmla="*/ 2613592 h 2655379"/>
              <a:gd name="connsiteX0" fmla="*/ 9297543 w 9297543"/>
              <a:gd name="connsiteY0" fmla="*/ 2613592 h 2655379"/>
              <a:gd name="connsiteX1" fmla="*/ 9119723 w 9297543"/>
              <a:gd name="connsiteY1" fmla="*/ 2655379 h 2655379"/>
              <a:gd name="connsiteX2" fmla="*/ 8763908 w 9297543"/>
              <a:gd name="connsiteY2" fmla="*/ 2590844 h 2655379"/>
              <a:gd name="connsiteX3" fmla="*/ 3371505 w 9297543"/>
              <a:gd name="connsiteY3" fmla="*/ 212586 h 2655379"/>
              <a:gd name="connsiteX4" fmla="*/ 3050641 w 9297543"/>
              <a:gd name="connsiteY4" fmla="*/ 268405 h 2655379"/>
              <a:gd name="connsiteX5" fmla="*/ 600983 w 9297543"/>
              <a:gd name="connsiteY5" fmla="*/ 2600369 h 2655379"/>
              <a:gd name="connsiteX6" fmla="*/ 77789 w 9297543"/>
              <a:gd name="connsiteY6" fmla="*/ 2596449 h 2655379"/>
              <a:gd name="connsiteX7" fmla="*/ 0 w 9297543"/>
              <a:gd name="connsiteY7" fmla="*/ 1869665 h 2655379"/>
              <a:gd name="connsiteX8" fmla="*/ 2950713 w 9297543"/>
              <a:gd name="connsiteY8" fmla="*/ 74599 h 2655379"/>
              <a:gd name="connsiteX9" fmla="*/ 3311294 w 9297543"/>
              <a:gd name="connsiteY9" fmla="*/ 5020 h 2655379"/>
              <a:gd name="connsiteX10" fmla="*/ 9249683 w 9297543"/>
              <a:gd name="connsiteY10" fmla="*/ 1009694 h 2655379"/>
              <a:gd name="connsiteX11" fmla="*/ 9297543 w 9297543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34926 w 9254680"/>
              <a:gd name="connsiteY6" fmla="*/ 2596449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54680 w 9254680"/>
              <a:gd name="connsiteY0" fmla="*/ 2613592 h 2655379"/>
              <a:gd name="connsiteX1" fmla="*/ 9076860 w 9254680"/>
              <a:gd name="connsiteY1" fmla="*/ 2655379 h 2655379"/>
              <a:gd name="connsiteX2" fmla="*/ 8721045 w 9254680"/>
              <a:gd name="connsiteY2" fmla="*/ 2590844 h 2655379"/>
              <a:gd name="connsiteX3" fmla="*/ 3328642 w 9254680"/>
              <a:gd name="connsiteY3" fmla="*/ 212586 h 2655379"/>
              <a:gd name="connsiteX4" fmla="*/ 3007778 w 9254680"/>
              <a:gd name="connsiteY4" fmla="*/ 268405 h 2655379"/>
              <a:gd name="connsiteX5" fmla="*/ 558120 w 9254680"/>
              <a:gd name="connsiteY5" fmla="*/ 2600369 h 2655379"/>
              <a:gd name="connsiteX6" fmla="*/ 6351 w 9254680"/>
              <a:gd name="connsiteY6" fmla="*/ 2601212 h 2655379"/>
              <a:gd name="connsiteX7" fmla="*/ 0 w 9254680"/>
              <a:gd name="connsiteY7" fmla="*/ 1845853 h 2655379"/>
              <a:gd name="connsiteX8" fmla="*/ 2907850 w 9254680"/>
              <a:gd name="connsiteY8" fmla="*/ 74599 h 2655379"/>
              <a:gd name="connsiteX9" fmla="*/ 3268431 w 9254680"/>
              <a:gd name="connsiteY9" fmla="*/ 5020 h 2655379"/>
              <a:gd name="connsiteX10" fmla="*/ 9206820 w 9254680"/>
              <a:gd name="connsiteY10" fmla="*/ 1009694 h 2655379"/>
              <a:gd name="connsiteX11" fmla="*/ 9254680 w 9254680"/>
              <a:gd name="connsiteY11" fmla="*/ 2613592 h 2655379"/>
              <a:gd name="connsiteX0" fmla="*/ 9211817 w 9211817"/>
              <a:gd name="connsiteY0" fmla="*/ 2575492 h 2655379"/>
              <a:gd name="connsiteX1" fmla="*/ 9076860 w 9211817"/>
              <a:gd name="connsiteY1" fmla="*/ 2655379 h 2655379"/>
              <a:gd name="connsiteX2" fmla="*/ 8721045 w 9211817"/>
              <a:gd name="connsiteY2" fmla="*/ 2590844 h 2655379"/>
              <a:gd name="connsiteX3" fmla="*/ 3328642 w 9211817"/>
              <a:gd name="connsiteY3" fmla="*/ 212586 h 2655379"/>
              <a:gd name="connsiteX4" fmla="*/ 3007778 w 9211817"/>
              <a:gd name="connsiteY4" fmla="*/ 268405 h 2655379"/>
              <a:gd name="connsiteX5" fmla="*/ 558120 w 9211817"/>
              <a:gd name="connsiteY5" fmla="*/ 2600369 h 2655379"/>
              <a:gd name="connsiteX6" fmla="*/ 6351 w 9211817"/>
              <a:gd name="connsiteY6" fmla="*/ 2601212 h 2655379"/>
              <a:gd name="connsiteX7" fmla="*/ 0 w 9211817"/>
              <a:gd name="connsiteY7" fmla="*/ 1845853 h 2655379"/>
              <a:gd name="connsiteX8" fmla="*/ 2907850 w 9211817"/>
              <a:gd name="connsiteY8" fmla="*/ 74599 h 2655379"/>
              <a:gd name="connsiteX9" fmla="*/ 3268431 w 9211817"/>
              <a:gd name="connsiteY9" fmla="*/ 5020 h 2655379"/>
              <a:gd name="connsiteX10" fmla="*/ 9206820 w 9211817"/>
              <a:gd name="connsiteY10" fmla="*/ 1009694 h 2655379"/>
              <a:gd name="connsiteX11" fmla="*/ 9211817 w 9211817"/>
              <a:gd name="connsiteY11" fmla="*/ 2575492 h 2655379"/>
              <a:gd name="connsiteX0" fmla="*/ 9211817 w 9211817"/>
              <a:gd name="connsiteY0" fmla="*/ 2575492 h 2601212"/>
              <a:gd name="connsiteX1" fmla="*/ 8721045 w 9211817"/>
              <a:gd name="connsiteY1" fmla="*/ 2590844 h 2601212"/>
              <a:gd name="connsiteX2" fmla="*/ 3328642 w 9211817"/>
              <a:gd name="connsiteY2" fmla="*/ 212586 h 2601212"/>
              <a:gd name="connsiteX3" fmla="*/ 3007778 w 9211817"/>
              <a:gd name="connsiteY3" fmla="*/ 268405 h 2601212"/>
              <a:gd name="connsiteX4" fmla="*/ 558120 w 9211817"/>
              <a:gd name="connsiteY4" fmla="*/ 2600369 h 2601212"/>
              <a:gd name="connsiteX5" fmla="*/ 6351 w 9211817"/>
              <a:gd name="connsiteY5" fmla="*/ 2601212 h 2601212"/>
              <a:gd name="connsiteX6" fmla="*/ 0 w 9211817"/>
              <a:gd name="connsiteY6" fmla="*/ 1845853 h 2601212"/>
              <a:gd name="connsiteX7" fmla="*/ 2907850 w 9211817"/>
              <a:gd name="connsiteY7" fmla="*/ 74599 h 2601212"/>
              <a:gd name="connsiteX8" fmla="*/ 3268431 w 9211817"/>
              <a:gd name="connsiteY8" fmla="*/ 5020 h 2601212"/>
              <a:gd name="connsiteX9" fmla="*/ 9206820 w 9211817"/>
              <a:gd name="connsiteY9" fmla="*/ 1009694 h 2601212"/>
              <a:gd name="connsiteX10" fmla="*/ 9211817 w 9211817"/>
              <a:gd name="connsiteY10" fmla="*/ 2575492 h 2601212"/>
              <a:gd name="connsiteX0" fmla="*/ 9211817 w 9211817"/>
              <a:gd name="connsiteY0" fmla="*/ 2575492 h 3154855"/>
              <a:gd name="connsiteX1" fmla="*/ 8721045 w 9211817"/>
              <a:gd name="connsiteY1" fmla="*/ 2590844 h 3154855"/>
              <a:gd name="connsiteX2" fmla="*/ 3328642 w 9211817"/>
              <a:gd name="connsiteY2" fmla="*/ 212586 h 3154855"/>
              <a:gd name="connsiteX3" fmla="*/ 3007778 w 9211817"/>
              <a:gd name="connsiteY3" fmla="*/ 268405 h 3154855"/>
              <a:gd name="connsiteX4" fmla="*/ 15956 w 9211817"/>
              <a:gd name="connsiteY4" fmla="*/ 3154855 h 3154855"/>
              <a:gd name="connsiteX5" fmla="*/ 6351 w 9211817"/>
              <a:gd name="connsiteY5" fmla="*/ 2601212 h 3154855"/>
              <a:gd name="connsiteX6" fmla="*/ 0 w 9211817"/>
              <a:gd name="connsiteY6" fmla="*/ 1845853 h 3154855"/>
              <a:gd name="connsiteX7" fmla="*/ 2907850 w 9211817"/>
              <a:gd name="connsiteY7" fmla="*/ 74599 h 3154855"/>
              <a:gd name="connsiteX8" fmla="*/ 3268431 w 9211817"/>
              <a:gd name="connsiteY8" fmla="*/ 5020 h 3154855"/>
              <a:gd name="connsiteX9" fmla="*/ 9206820 w 9211817"/>
              <a:gd name="connsiteY9" fmla="*/ 1009694 h 3154855"/>
              <a:gd name="connsiteX10" fmla="*/ 9211817 w 9211817"/>
              <a:gd name="connsiteY10" fmla="*/ 2575492 h 3154855"/>
              <a:gd name="connsiteX0" fmla="*/ 9211817 w 9226243"/>
              <a:gd name="connsiteY0" fmla="*/ 2575492 h 3154855"/>
              <a:gd name="connsiteX1" fmla="*/ 9226243 w 9226243"/>
              <a:gd name="connsiteY1" fmla="*/ 2812638 h 3154855"/>
              <a:gd name="connsiteX2" fmla="*/ 3328642 w 9226243"/>
              <a:gd name="connsiteY2" fmla="*/ 212586 h 3154855"/>
              <a:gd name="connsiteX3" fmla="*/ 3007778 w 9226243"/>
              <a:gd name="connsiteY3" fmla="*/ 268405 h 3154855"/>
              <a:gd name="connsiteX4" fmla="*/ 15956 w 9226243"/>
              <a:gd name="connsiteY4" fmla="*/ 3154855 h 3154855"/>
              <a:gd name="connsiteX5" fmla="*/ 6351 w 9226243"/>
              <a:gd name="connsiteY5" fmla="*/ 2601212 h 3154855"/>
              <a:gd name="connsiteX6" fmla="*/ 0 w 9226243"/>
              <a:gd name="connsiteY6" fmla="*/ 1845853 h 3154855"/>
              <a:gd name="connsiteX7" fmla="*/ 2907850 w 9226243"/>
              <a:gd name="connsiteY7" fmla="*/ 74599 h 3154855"/>
              <a:gd name="connsiteX8" fmla="*/ 3268431 w 9226243"/>
              <a:gd name="connsiteY8" fmla="*/ 5020 h 3154855"/>
              <a:gd name="connsiteX9" fmla="*/ 9206820 w 9226243"/>
              <a:gd name="connsiteY9" fmla="*/ 1009694 h 3154855"/>
              <a:gd name="connsiteX10" fmla="*/ 9211817 w 9226243"/>
              <a:gd name="connsiteY10" fmla="*/ 2575492 h 3154855"/>
              <a:gd name="connsiteX0" fmla="*/ 9211817 w 9226243"/>
              <a:gd name="connsiteY0" fmla="*/ 2502030 h 3081393"/>
              <a:gd name="connsiteX1" fmla="*/ 9226243 w 9226243"/>
              <a:gd name="connsiteY1" fmla="*/ 2739176 h 3081393"/>
              <a:gd name="connsiteX2" fmla="*/ 3328642 w 9226243"/>
              <a:gd name="connsiteY2" fmla="*/ 139124 h 3081393"/>
              <a:gd name="connsiteX3" fmla="*/ 3007778 w 9226243"/>
              <a:gd name="connsiteY3" fmla="*/ 194943 h 3081393"/>
              <a:gd name="connsiteX4" fmla="*/ 15956 w 9226243"/>
              <a:gd name="connsiteY4" fmla="*/ 3081393 h 3081393"/>
              <a:gd name="connsiteX5" fmla="*/ 6351 w 9226243"/>
              <a:gd name="connsiteY5" fmla="*/ 2527750 h 3081393"/>
              <a:gd name="connsiteX6" fmla="*/ 0 w 9226243"/>
              <a:gd name="connsiteY6" fmla="*/ 1772391 h 3081393"/>
              <a:gd name="connsiteX7" fmla="*/ 2907850 w 9226243"/>
              <a:gd name="connsiteY7" fmla="*/ 1137 h 3081393"/>
              <a:gd name="connsiteX8" fmla="*/ 3478656 w 9226243"/>
              <a:gd name="connsiteY8" fmla="*/ 2003747 h 3081393"/>
              <a:gd name="connsiteX9" fmla="*/ 9206820 w 9226243"/>
              <a:gd name="connsiteY9" fmla="*/ 936232 h 3081393"/>
              <a:gd name="connsiteX10" fmla="*/ 9211817 w 9226243"/>
              <a:gd name="connsiteY10" fmla="*/ 2502030 h 3081393"/>
              <a:gd name="connsiteX0" fmla="*/ 9211817 w 9226243"/>
              <a:gd name="connsiteY0" fmla="*/ 2384390 h 3838321"/>
              <a:gd name="connsiteX1" fmla="*/ 9226243 w 9226243"/>
              <a:gd name="connsiteY1" fmla="*/ 2621536 h 3838321"/>
              <a:gd name="connsiteX2" fmla="*/ 3328642 w 9226243"/>
              <a:gd name="connsiteY2" fmla="*/ 21484 h 3838321"/>
              <a:gd name="connsiteX3" fmla="*/ 3007778 w 9226243"/>
              <a:gd name="connsiteY3" fmla="*/ 77303 h 3838321"/>
              <a:gd name="connsiteX4" fmla="*/ 15956 w 9226243"/>
              <a:gd name="connsiteY4" fmla="*/ 2963753 h 3838321"/>
              <a:gd name="connsiteX5" fmla="*/ 6351 w 9226243"/>
              <a:gd name="connsiteY5" fmla="*/ 2410110 h 3838321"/>
              <a:gd name="connsiteX6" fmla="*/ 0 w 9226243"/>
              <a:gd name="connsiteY6" fmla="*/ 1654751 h 3838321"/>
              <a:gd name="connsiteX7" fmla="*/ 899235 w 9226243"/>
              <a:gd name="connsiteY7" fmla="*/ 3838321 h 3838321"/>
              <a:gd name="connsiteX8" fmla="*/ 3478656 w 9226243"/>
              <a:gd name="connsiteY8" fmla="*/ 1886107 h 3838321"/>
              <a:gd name="connsiteX9" fmla="*/ 9206820 w 9226243"/>
              <a:gd name="connsiteY9" fmla="*/ 818592 h 3838321"/>
              <a:gd name="connsiteX10" fmla="*/ 9211817 w 9226243"/>
              <a:gd name="connsiteY10" fmla="*/ 2384390 h 3838321"/>
              <a:gd name="connsiteX0" fmla="*/ 9205466 w 9219892"/>
              <a:gd name="connsiteY0" fmla="*/ 2384390 h 3838321"/>
              <a:gd name="connsiteX1" fmla="*/ 9219892 w 9219892"/>
              <a:gd name="connsiteY1" fmla="*/ 2621536 h 3838321"/>
              <a:gd name="connsiteX2" fmla="*/ 3322291 w 9219892"/>
              <a:gd name="connsiteY2" fmla="*/ 21484 h 3838321"/>
              <a:gd name="connsiteX3" fmla="*/ 3001427 w 9219892"/>
              <a:gd name="connsiteY3" fmla="*/ 77303 h 3838321"/>
              <a:gd name="connsiteX4" fmla="*/ 9605 w 9219892"/>
              <a:gd name="connsiteY4" fmla="*/ 2963753 h 3838321"/>
              <a:gd name="connsiteX5" fmla="*/ 0 w 9219892"/>
              <a:gd name="connsiteY5" fmla="*/ 2410110 h 3838321"/>
              <a:gd name="connsiteX6" fmla="*/ 892884 w 9219892"/>
              <a:gd name="connsiteY6" fmla="*/ 3838321 h 3838321"/>
              <a:gd name="connsiteX7" fmla="*/ 3472305 w 9219892"/>
              <a:gd name="connsiteY7" fmla="*/ 1886107 h 3838321"/>
              <a:gd name="connsiteX8" fmla="*/ 9200469 w 9219892"/>
              <a:gd name="connsiteY8" fmla="*/ 818592 h 3838321"/>
              <a:gd name="connsiteX9" fmla="*/ 9205466 w 9219892"/>
              <a:gd name="connsiteY9" fmla="*/ 2384390 h 383832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883279 w 9210287"/>
              <a:gd name="connsiteY6" fmla="*/ 3838321 h 3992071"/>
              <a:gd name="connsiteX7" fmla="*/ 3462700 w 9210287"/>
              <a:gd name="connsiteY7" fmla="*/ 1886107 h 3992071"/>
              <a:gd name="connsiteX8" fmla="*/ 9190864 w 9210287"/>
              <a:gd name="connsiteY8" fmla="*/ 818592 h 3992071"/>
              <a:gd name="connsiteX9" fmla="*/ 9195861 w 9210287"/>
              <a:gd name="connsiteY9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0864 w 9210287"/>
              <a:gd name="connsiteY7" fmla="*/ 818592 h 3992071"/>
              <a:gd name="connsiteX8" fmla="*/ 9195861 w 9210287"/>
              <a:gd name="connsiteY8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3312686 w 9210287"/>
              <a:gd name="connsiteY2" fmla="*/ 21484 h 3992071"/>
              <a:gd name="connsiteX3" fmla="*/ 2991822 w 9210287"/>
              <a:gd name="connsiteY3" fmla="*/ 77303 h 3992071"/>
              <a:gd name="connsiteX4" fmla="*/ 0 w 9210287"/>
              <a:gd name="connsiteY4" fmla="*/ 2963753 h 3992071"/>
              <a:gd name="connsiteX5" fmla="*/ 702987 w 9210287"/>
              <a:gd name="connsiteY5" fmla="*/ 3992071 h 3992071"/>
              <a:gd name="connsiteX6" fmla="*/ 3462700 w 9210287"/>
              <a:gd name="connsiteY6" fmla="*/ 1886107 h 3992071"/>
              <a:gd name="connsiteX7" fmla="*/ 9195861 w 9210287"/>
              <a:gd name="connsiteY7" fmla="*/ 2384390 h 3992071"/>
              <a:gd name="connsiteX0" fmla="*/ 9195861 w 9210287"/>
              <a:gd name="connsiteY0" fmla="*/ 2384390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8" fmla="*/ 9195861 w 9210287"/>
              <a:gd name="connsiteY8" fmla="*/ 2384390 h 3992071"/>
              <a:gd name="connsiteX0" fmla="*/ 3462700 w 9210287"/>
              <a:gd name="connsiteY0" fmla="*/ 1886107 h 3992071"/>
              <a:gd name="connsiteX1" fmla="*/ 9210287 w 9210287"/>
              <a:gd name="connsiteY1" fmla="*/ 2621536 h 3992071"/>
              <a:gd name="connsiteX2" fmla="*/ 4229981 w 9210287"/>
              <a:gd name="connsiteY2" fmla="*/ 427625 h 3992071"/>
              <a:gd name="connsiteX3" fmla="*/ 3312686 w 9210287"/>
              <a:gd name="connsiteY3" fmla="*/ 21484 h 3992071"/>
              <a:gd name="connsiteX4" fmla="*/ 2991822 w 9210287"/>
              <a:gd name="connsiteY4" fmla="*/ 77303 h 3992071"/>
              <a:gd name="connsiteX5" fmla="*/ 0 w 9210287"/>
              <a:gd name="connsiteY5" fmla="*/ 2963753 h 3992071"/>
              <a:gd name="connsiteX6" fmla="*/ 702987 w 9210287"/>
              <a:gd name="connsiteY6" fmla="*/ 3992071 h 3992071"/>
              <a:gd name="connsiteX7" fmla="*/ 3462700 w 9210287"/>
              <a:gd name="connsiteY7" fmla="*/ 1886107 h 3992071"/>
              <a:gd name="connsiteX0" fmla="*/ 3462700 w 4253720"/>
              <a:gd name="connsiteY0" fmla="*/ 1886107 h 3992071"/>
              <a:gd name="connsiteX1" fmla="*/ 4061269 w 4253720"/>
              <a:gd name="connsiteY1" fmla="*/ 1262952 h 3992071"/>
              <a:gd name="connsiteX2" fmla="*/ 4229981 w 4253720"/>
              <a:gd name="connsiteY2" fmla="*/ 427625 h 3992071"/>
              <a:gd name="connsiteX3" fmla="*/ 3312686 w 4253720"/>
              <a:gd name="connsiteY3" fmla="*/ 21484 h 3992071"/>
              <a:gd name="connsiteX4" fmla="*/ 2991822 w 4253720"/>
              <a:gd name="connsiteY4" fmla="*/ 77303 h 3992071"/>
              <a:gd name="connsiteX5" fmla="*/ 0 w 4253720"/>
              <a:gd name="connsiteY5" fmla="*/ 2963753 h 3992071"/>
              <a:gd name="connsiteX6" fmla="*/ 702987 w 4253720"/>
              <a:gd name="connsiteY6" fmla="*/ 3992071 h 3992071"/>
              <a:gd name="connsiteX7" fmla="*/ 3462700 w 4253720"/>
              <a:gd name="connsiteY7" fmla="*/ 1886107 h 3992071"/>
              <a:gd name="connsiteX0" fmla="*/ 3462700 w 4231999"/>
              <a:gd name="connsiteY0" fmla="*/ 1886107 h 3992071"/>
              <a:gd name="connsiteX1" fmla="*/ 4229981 w 4231999"/>
              <a:gd name="connsiteY1" fmla="*/ 427625 h 3992071"/>
              <a:gd name="connsiteX2" fmla="*/ 3312686 w 4231999"/>
              <a:gd name="connsiteY2" fmla="*/ 21484 h 3992071"/>
              <a:gd name="connsiteX3" fmla="*/ 2991822 w 4231999"/>
              <a:gd name="connsiteY3" fmla="*/ 77303 h 3992071"/>
              <a:gd name="connsiteX4" fmla="*/ 0 w 4231999"/>
              <a:gd name="connsiteY4" fmla="*/ 2963753 h 3992071"/>
              <a:gd name="connsiteX5" fmla="*/ 702987 w 4231999"/>
              <a:gd name="connsiteY5" fmla="*/ 3992071 h 3992071"/>
              <a:gd name="connsiteX6" fmla="*/ 3462700 w 4231999"/>
              <a:gd name="connsiteY6" fmla="*/ 1886107 h 3992071"/>
              <a:gd name="connsiteX0" fmla="*/ 3053503 w 4230720"/>
              <a:gd name="connsiteY0" fmla="*/ 1637125 h 3992071"/>
              <a:gd name="connsiteX1" fmla="*/ 4229981 w 4230720"/>
              <a:gd name="connsiteY1" fmla="*/ 427625 h 3992071"/>
              <a:gd name="connsiteX2" fmla="*/ 3312686 w 4230720"/>
              <a:gd name="connsiteY2" fmla="*/ 21484 h 3992071"/>
              <a:gd name="connsiteX3" fmla="*/ 2991822 w 4230720"/>
              <a:gd name="connsiteY3" fmla="*/ 77303 h 3992071"/>
              <a:gd name="connsiteX4" fmla="*/ 0 w 4230720"/>
              <a:gd name="connsiteY4" fmla="*/ 2963753 h 3992071"/>
              <a:gd name="connsiteX5" fmla="*/ 702987 w 4230720"/>
              <a:gd name="connsiteY5" fmla="*/ 3992071 h 3992071"/>
              <a:gd name="connsiteX6" fmla="*/ 3053503 w 4230720"/>
              <a:gd name="connsiteY6" fmla="*/ 1637125 h 3992071"/>
              <a:gd name="connsiteX0" fmla="*/ 3053503 w 4229981"/>
              <a:gd name="connsiteY0" fmla="*/ 1637125 h 3992071"/>
              <a:gd name="connsiteX1" fmla="*/ 4229981 w 4229981"/>
              <a:gd name="connsiteY1" fmla="*/ 427625 h 3992071"/>
              <a:gd name="connsiteX2" fmla="*/ 3312686 w 4229981"/>
              <a:gd name="connsiteY2" fmla="*/ 21484 h 3992071"/>
              <a:gd name="connsiteX3" fmla="*/ 2991822 w 4229981"/>
              <a:gd name="connsiteY3" fmla="*/ 77303 h 3992071"/>
              <a:gd name="connsiteX4" fmla="*/ 0 w 4229981"/>
              <a:gd name="connsiteY4" fmla="*/ 2963753 h 3992071"/>
              <a:gd name="connsiteX5" fmla="*/ 702987 w 4229981"/>
              <a:gd name="connsiteY5" fmla="*/ 3992071 h 3992071"/>
              <a:gd name="connsiteX6" fmla="*/ 3053503 w 4229981"/>
              <a:gd name="connsiteY6" fmla="*/ 1637125 h 3992071"/>
              <a:gd name="connsiteX0" fmla="*/ 3053503 w 4229981"/>
              <a:gd name="connsiteY0" fmla="*/ 1637125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6" fmla="*/ 3053503 w 4229981"/>
              <a:gd name="connsiteY6" fmla="*/ 1637125 h 3741156"/>
              <a:gd name="connsiteX0" fmla="*/ 823839 w 4229981"/>
              <a:gd name="connsiteY0" fmla="*/ 3741156 h 3741156"/>
              <a:gd name="connsiteX1" fmla="*/ 4229981 w 4229981"/>
              <a:gd name="connsiteY1" fmla="*/ 427625 h 3741156"/>
              <a:gd name="connsiteX2" fmla="*/ 3312686 w 4229981"/>
              <a:gd name="connsiteY2" fmla="*/ 21484 h 3741156"/>
              <a:gd name="connsiteX3" fmla="*/ 2991822 w 4229981"/>
              <a:gd name="connsiteY3" fmla="*/ 77303 h 3741156"/>
              <a:gd name="connsiteX4" fmla="*/ 0 w 4229981"/>
              <a:gd name="connsiteY4" fmla="*/ 2963753 h 3741156"/>
              <a:gd name="connsiteX5" fmla="*/ 823839 w 4229981"/>
              <a:gd name="connsiteY5" fmla="*/ 3741156 h 3741156"/>
              <a:gd name="connsiteX0" fmla="*/ 824251 w 4230393"/>
              <a:gd name="connsiteY0" fmla="*/ 3741156 h 3741156"/>
              <a:gd name="connsiteX1" fmla="*/ 4230393 w 4230393"/>
              <a:gd name="connsiteY1" fmla="*/ 427625 h 3741156"/>
              <a:gd name="connsiteX2" fmla="*/ 3313098 w 4230393"/>
              <a:gd name="connsiteY2" fmla="*/ 21484 h 3741156"/>
              <a:gd name="connsiteX3" fmla="*/ 2992234 w 4230393"/>
              <a:gd name="connsiteY3" fmla="*/ 77303 h 3741156"/>
              <a:gd name="connsiteX4" fmla="*/ 0 w 4230393"/>
              <a:gd name="connsiteY4" fmla="*/ 2997400 h 3741156"/>
              <a:gd name="connsiteX5" fmla="*/ 824251 w 4230393"/>
              <a:gd name="connsiteY5" fmla="*/ 3741156 h 3741156"/>
              <a:gd name="connsiteX0" fmla="*/ 798501 w 4204643"/>
              <a:gd name="connsiteY0" fmla="*/ 3741156 h 3741156"/>
              <a:gd name="connsiteX1" fmla="*/ 4204643 w 4204643"/>
              <a:gd name="connsiteY1" fmla="*/ 427625 h 3741156"/>
              <a:gd name="connsiteX2" fmla="*/ 3287348 w 4204643"/>
              <a:gd name="connsiteY2" fmla="*/ 21484 h 3741156"/>
              <a:gd name="connsiteX3" fmla="*/ 2966484 w 4204643"/>
              <a:gd name="connsiteY3" fmla="*/ 77303 h 3741156"/>
              <a:gd name="connsiteX4" fmla="*/ 0 w 4204643"/>
              <a:gd name="connsiteY4" fmla="*/ 2955650 h 3741156"/>
              <a:gd name="connsiteX5" fmla="*/ 798501 w 4204643"/>
              <a:gd name="connsiteY5" fmla="*/ 3741156 h 3741156"/>
              <a:gd name="connsiteX0" fmla="*/ 773573 w 4179715"/>
              <a:gd name="connsiteY0" fmla="*/ 3741156 h 3741156"/>
              <a:gd name="connsiteX1" fmla="*/ 4179715 w 4179715"/>
              <a:gd name="connsiteY1" fmla="*/ 427625 h 3741156"/>
              <a:gd name="connsiteX2" fmla="*/ 3262420 w 4179715"/>
              <a:gd name="connsiteY2" fmla="*/ 21484 h 3741156"/>
              <a:gd name="connsiteX3" fmla="*/ 2941556 w 4179715"/>
              <a:gd name="connsiteY3" fmla="*/ 77303 h 3741156"/>
              <a:gd name="connsiteX4" fmla="*/ 0 w 4179715"/>
              <a:gd name="connsiteY4" fmla="*/ 2981195 h 3741156"/>
              <a:gd name="connsiteX5" fmla="*/ 773573 w 4179715"/>
              <a:gd name="connsiteY5" fmla="*/ 3741156 h 3741156"/>
              <a:gd name="connsiteX0" fmla="*/ 788633 w 4194775"/>
              <a:gd name="connsiteY0" fmla="*/ 3741156 h 3741156"/>
              <a:gd name="connsiteX1" fmla="*/ 4194775 w 4194775"/>
              <a:gd name="connsiteY1" fmla="*/ 427625 h 3741156"/>
              <a:gd name="connsiteX2" fmla="*/ 3277480 w 4194775"/>
              <a:gd name="connsiteY2" fmla="*/ 21484 h 3741156"/>
              <a:gd name="connsiteX3" fmla="*/ 2956616 w 4194775"/>
              <a:gd name="connsiteY3" fmla="*/ 77303 h 3741156"/>
              <a:gd name="connsiteX4" fmla="*/ 0 w 4194775"/>
              <a:gd name="connsiteY4" fmla="*/ 2965763 h 3741156"/>
              <a:gd name="connsiteX5" fmla="*/ 788633 w 4194775"/>
              <a:gd name="connsiteY5" fmla="*/ 3741156 h 37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4775" h="3741156">
                <a:moveTo>
                  <a:pt x="788633" y="3741156"/>
                </a:moveTo>
                <a:lnTo>
                  <a:pt x="4194775" y="427625"/>
                </a:lnTo>
                <a:lnTo>
                  <a:pt x="3277480" y="21484"/>
                </a:lnTo>
                <a:cubicBezTo>
                  <a:pt x="3178918" y="-22235"/>
                  <a:pt x="3034588" y="2942"/>
                  <a:pt x="2956616" y="77303"/>
                </a:cubicBezTo>
                <a:lnTo>
                  <a:pt x="0" y="2965763"/>
                </a:lnTo>
                <a:lnTo>
                  <a:pt x="788633" y="3741156"/>
                </a:lnTo>
                <a:close/>
              </a:path>
            </a:pathLst>
          </a:custGeom>
          <a:solidFill>
            <a:srgbClr val="006298"/>
          </a:solidFill>
          <a:ln w="97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DD9B5714-C706-E27E-301B-23809F00EB2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15267" y="1302770"/>
          <a:ext cx="985" cy="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7" imgW="425" imgH="424" progId="TCLayout.ActiveDocument.1">
                  <p:embed/>
                </p:oleObj>
              </mc:Choice>
              <mc:Fallback>
                <p:oleObj name="Slide do think-cell" r:id="rId7" imgW="425" imgH="424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2E9B8F2-698A-B534-6CCF-17C6499629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5267" y="1302770"/>
                        <a:ext cx="985" cy="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6CB02F96-58FD-FF03-09FF-A147C8C006C3}"/>
              </a:ext>
            </a:extLst>
          </p:cNvPr>
          <p:cNvSpPr txBox="1"/>
          <p:nvPr/>
        </p:nvSpPr>
        <p:spPr>
          <a:xfrm>
            <a:off x="670720" y="438695"/>
            <a:ext cx="4671301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DANÇA </a:t>
            </a:r>
            <a:r>
              <a:rPr lang="pt-BR" sz="4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pt-BR" sz="36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53DDB90-6176-4D2B-D786-D752218DE636}"/>
              </a:ext>
            </a:extLst>
          </p:cNvPr>
          <p:cNvGrpSpPr/>
          <p:nvPr/>
        </p:nvGrpSpPr>
        <p:grpSpPr>
          <a:xfrm>
            <a:off x="660870" y="3106194"/>
            <a:ext cx="6958263" cy="1627016"/>
            <a:chOff x="308811" y="2213811"/>
            <a:chExt cx="6958263" cy="1598152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2BFF728-1331-52D4-5128-97AA627956EA}"/>
                </a:ext>
              </a:extLst>
            </p:cNvPr>
            <p:cNvSpPr txBox="1"/>
            <p:nvPr/>
          </p:nvSpPr>
          <p:spPr>
            <a:xfrm>
              <a:off x="422060" y="2287427"/>
              <a:ext cx="6701589" cy="1451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O samba de roda </a:t>
              </a:r>
              <a:r>
                <a:rPr lang="pt-BR" b="1" i="1" dirty="0">
                  <a:solidFill>
                    <a:srgbClr val="040C28"/>
                  </a:solidFill>
                  <a:effectLst/>
                  <a:latin typeface="Google Sans"/>
                </a:rPr>
                <a:t>é uma expressão </a:t>
              </a:r>
              <a:r>
                <a:rPr lang="pt-BR" b="0" i="0" dirty="0">
                  <a:solidFill>
                    <a:srgbClr val="040C28"/>
                  </a:solidFill>
                  <a:effectLst/>
                  <a:latin typeface="Google Sans"/>
                </a:rPr>
                <a:t>cultural brasileira </a:t>
              </a:r>
              <a:r>
                <a:rPr lang="pt-BR" b="1" i="1" dirty="0">
                  <a:solidFill>
                    <a:srgbClr val="040C28"/>
                  </a:solidFill>
                  <a:effectLst/>
                  <a:latin typeface="Google Sans"/>
                </a:rPr>
                <a:t>com raízes africanas e portuguesas que reúne poesia, música e dança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. </a:t>
              </a:r>
              <a:r>
                <a:rPr lang="pt-BR" dirty="0">
                  <a:solidFill>
                    <a:srgbClr val="1F1F1F"/>
                  </a:solidFill>
                  <a:effectLst/>
                  <a:latin typeface="Google Sans"/>
                </a:rPr>
                <a:t>O estilo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, que 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surgiu no estado da Bahia</a:t>
              </a:r>
              <a:r>
                <a:rPr lang="pt-BR" b="0" i="0" dirty="0">
                  <a:solidFill>
                    <a:srgbClr val="1F1F1F"/>
                  </a:solidFill>
                  <a:effectLst/>
                  <a:latin typeface="Google Sans"/>
                </a:rPr>
                <a:t>, consiste em 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uma roda de pessoas tocando instrumentos, cantando e dançando</a:t>
              </a:r>
              <a:r>
                <a:rPr lang="pt-BR" dirty="0">
                  <a:solidFill>
                    <a:srgbClr val="1F1F1F"/>
                  </a:solidFill>
                  <a:effectLst/>
                  <a:latin typeface="Google Sans"/>
                </a:rPr>
                <a:t>, e está relacionado à capoeira, que também traz músicas, lutas e poesia aos orixás</a:t>
              </a:r>
              <a:r>
                <a:rPr lang="pt-BR" b="1" i="1" dirty="0">
                  <a:solidFill>
                    <a:srgbClr val="1F1F1F"/>
                  </a:solidFill>
                  <a:effectLst/>
                  <a:latin typeface="Google Sans"/>
                </a:rPr>
                <a:t>.</a:t>
              </a:r>
              <a:endParaRPr lang="pt-BR" b="1" i="1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3895421E-F61A-B836-783A-6A2409AFF986}"/>
                </a:ext>
              </a:extLst>
            </p:cNvPr>
            <p:cNvSpPr/>
            <p:nvPr/>
          </p:nvSpPr>
          <p:spPr>
            <a:xfrm>
              <a:off x="308811" y="2213811"/>
              <a:ext cx="6958263" cy="1598152"/>
            </a:xfrm>
            <a:prstGeom prst="rect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1B7E7FBF-579B-09B0-EC2B-4AAE179ED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367755"/>
            <a:ext cx="2689894" cy="149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3FB5DCC-1927-25E4-1BF3-31626D75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9894" y="5367755"/>
            <a:ext cx="2593355" cy="151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AB4211-9560-F37D-CCC0-7850FF3232BD}"/>
              </a:ext>
            </a:extLst>
          </p:cNvPr>
          <p:cNvSpPr txBox="1"/>
          <p:nvPr/>
        </p:nvSpPr>
        <p:spPr>
          <a:xfrm>
            <a:off x="670720" y="2338040"/>
            <a:ext cx="4211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SAMBA DE RODA</a:t>
            </a:r>
          </a:p>
        </p:txBody>
      </p:sp>
      <p:sp>
        <p:nvSpPr>
          <p:cNvPr id="2" name="Botão de ação: Retornar 1">
            <a:hlinkClick r:id="rId11" action="ppaction://hlinksldjump"/>
            <a:extLst>
              <a:ext uri="{FF2B5EF4-FFF2-40B4-BE49-F238E27FC236}">
                <a16:creationId xmlns:a16="http://schemas.microsoft.com/office/drawing/2014/main" id="{4907BDB1-ED00-72FB-100B-2F4980AE3868}"/>
              </a:ext>
            </a:extLst>
          </p:cNvPr>
          <p:cNvSpPr/>
          <p:nvPr/>
        </p:nvSpPr>
        <p:spPr>
          <a:xfrm>
            <a:off x="11965189" y="0"/>
            <a:ext cx="226811" cy="196948"/>
          </a:xfrm>
          <a:prstGeom prst="actionButtonReturn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70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XiJxjsO8GLVJRKLn4E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6_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etrobras com logo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284</Words>
  <Application>Microsoft Office PowerPoint</Application>
  <PresentationFormat>Widescreen</PresentationFormat>
  <Paragraphs>31</Paragraphs>
  <Slides>7</Slides>
  <Notes>7</Notes>
  <HiddenSlides>0</HiddenSlides>
  <MMClips>0</MMClips>
  <ScaleCrop>false</ScaleCrop>
  <HeadingPairs>
    <vt:vector size="8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 Light</vt:lpstr>
      <vt:lpstr>Curlz MT</vt:lpstr>
      <vt:lpstr>Google Sans</vt:lpstr>
      <vt:lpstr>Petrobras Sans</vt:lpstr>
      <vt:lpstr>Times New Roman</vt:lpstr>
      <vt:lpstr>Trebuchet MS</vt:lpstr>
      <vt:lpstr>Wingdings</vt:lpstr>
      <vt:lpstr>6_Personalizar design</vt:lpstr>
      <vt:lpstr>Petrobras com logo</vt:lpstr>
      <vt:lpstr>Slide do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Gustav0 Guretiii</dc:creator>
  <cp:lastModifiedBy>Marcio de Oliveira Carvalho</cp:lastModifiedBy>
  <cp:revision>8</cp:revision>
  <dcterms:created xsi:type="dcterms:W3CDTF">2025-03-09T12:07:59Z</dcterms:created>
  <dcterms:modified xsi:type="dcterms:W3CDTF">2025-03-11T19:45:18Z</dcterms:modified>
</cp:coreProperties>
</file>